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598" r:id="rId3"/>
    <p:sldId id="257" r:id="rId4"/>
    <p:sldId id="609" r:id="rId5"/>
    <p:sldId id="260" r:id="rId6"/>
    <p:sldId id="599" r:id="rId7"/>
    <p:sldId id="610" r:id="rId8"/>
    <p:sldId id="612" r:id="rId9"/>
    <p:sldId id="613" r:id="rId10"/>
    <p:sldId id="614" r:id="rId11"/>
    <p:sldId id="617" r:id="rId12"/>
    <p:sldId id="615" r:id="rId13"/>
    <p:sldId id="616" r:id="rId14"/>
    <p:sldId id="603" r:id="rId15"/>
    <p:sldId id="618" r:id="rId16"/>
    <p:sldId id="602" r:id="rId17"/>
    <p:sldId id="605" r:id="rId18"/>
    <p:sldId id="606" r:id="rId19"/>
    <p:sldId id="607" r:id="rId20"/>
    <p:sldId id="608" r:id="rId21"/>
    <p:sldId id="259" r:id="rId22"/>
  </p:sldIdLst>
  <p:sldSz cx="12192000" cy="6858000"/>
  <p:notesSz cx="6858000" cy="9144000"/>
  <p:defaultTextStyle>
    <a:defPPr>
      <a:defRPr lang="es-P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417CB"/>
    <a:srgbClr val="250AF0"/>
    <a:srgbClr val="00B0C7"/>
    <a:srgbClr val="E304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21"/>
    <p:restoredTop sz="96233" autoAdjust="0"/>
  </p:normalViewPr>
  <p:slideViewPr>
    <p:cSldViewPr snapToGrid="0">
      <p:cViewPr varScale="1">
        <p:scale>
          <a:sx n="105" d="100"/>
          <a:sy n="105" d="100"/>
        </p:scale>
        <p:origin x="7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B1B84C-7D87-4227-AB18-848D87CF2B9B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E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PE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E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9BE2FE-9F3E-49A6-BC95-30520D2281F6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469458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PE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9BE2FE-9F3E-49A6-BC95-30520D2281F6}" type="slidenum">
              <a:rPr lang="es-PE" smtClean="0"/>
              <a:t>15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272197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96BDEAF-98C6-3563-054A-E97D87FA0C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PE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2126583-2238-CEB4-214B-4FF20F847F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91A81A7-AB93-630D-E41C-A63E12024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930D14D-CA16-D736-C788-B5A964094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A0A50F5-73E2-49B2-07D3-6974CAD5F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373089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EAC127A-2DD3-A5E8-EE71-2BC058A8E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2F9EF0F-5A58-5492-2C92-166BE2EF2A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D3249E-766E-C2A1-F1A5-C3648F12A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E676241-4CEC-04F7-F4D8-61B6D7922F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06D86B7-0BD2-9DB3-0E26-AC1DB7AA6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163587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0972EB24-D2BB-2CB2-4673-12FD5AFEB4F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PE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767D324-042B-3338-B338-2A2ECCB064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F383086-3E40-A324-F743-93398C7E74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C021378-6CE3-D5E8-7E34-77C8DD865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14B9A96-6F06-84FC-1965-735FDA6A9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836453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576241B-D595-3AE2-06A1-523079920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6F3B2A9-A1B8-D360-919B-F858C620C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17BB429-F48F-88CE-CD87-D9F74A1C4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D6048A7-3CA6-CE3C-90F0-DD95427B6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8679C7F-7BE6-D4A4-3EDC-F99AF33EC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53047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F214AA3-6C0E-CE7C-9DB1-EE812AE21C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D1DF029-9225-2EE1-2634-1A2C0E6E40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47B9C4-8A48-BF3E-E290-4E415825E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566E16-DCDF-02B8-77F3-A039F47E4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F71CD94-C277-B38B-14CD-358F0AD03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061124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12CFA-AA82-7CAF-0779-67498C28F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DF725D-ABB1-91A2-4C46-3C893C97AB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PE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C18AAAD-01AF-0E6C-974E-5898903187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PE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51C84959-15F0-C01D-00B1-B808BB732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36D6F13-8B4B-2C9A-E2DE-9A994DE49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E0B2572-925E-0339-9947-140F0B608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720525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038711-A2F0-3BFD-2837-279ACB5A6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MX"/>
              <a:t>Haz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04580-EE28-80C7-6D36-A99948D522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F30A84F-59B6-DCAD-CA04-356E2FE10D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PE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07FE44E1-9EF2-6A59-9B4E-632A1BC8EB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8146037-F8AE-0DFD-DC63-3686A67E829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PE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C6DF8BCD-256E-8F25-643B-CBDCB404D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C2E94F84-A3FB-C8EF-9F23-F05B1BAF2C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7E5871E-08D1-338D-5929-9CFC0FB44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55594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E6D37A-2D94-9038-CF79-B7770837C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PE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ED17ABE-61A3-28CF-CA20-2F2EB1102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B7E5E48-CA19-3599-3851-4964EA5DA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0D45A88-BE31-C428-8CA2-65803D28B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16926516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A577E49D-929A-662A-8BC6-5668E7E4E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48308DBF-5715-F5EC-28D7-F5C82B3981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663E50EF-1468-3BCC-1AED-09B42C7C4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872617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12061F-C33C-B8A2-CB3A-EE69CDCE5F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PE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A519F2F-7826-B98E-8E49-2568CC08B6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C698682-9356-7305-28A0-605BB5FA61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794B566-DB99-CD85-7823-91A4914D54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F1CA054-53D3-787A-502E-2B133A47DE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6B7AEEEC-D0D1-0A4E-6AF4-031C94A05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3454242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C9F527-0268-E551-8301-947F49363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PE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3D639AB-6A7B-90D4-76D2-42FD2FAD23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PE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53FEA3E-EFAB-0646-23CD-AD570E1CCB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ADF4B432-D4EC-1643-8A53-75F198BC8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6A35488-CEF4-2726-1EC6-9B1692C3F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PE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E228F58-EF68-BB38-0C95-68DA6CD2D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2395041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B98E7F1-AF40-7376-1CEB-895917B4D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PE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91732EC-50A5-4400-8677-01F06C97F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PE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91D64B-2489-2EB0-17B6-2CF188CB20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EC475-99D2-6040-86F3-FB2411DAF9A8}" type="datetimeFigureOut">
              <a:rPr lang="es-PE" smtClean="0"/>
              <a:t>11/11/2025</a:t>
            </a:fld>
            <a:endParaRPr lang="es-PE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010561B-C60F-84D4-D2AF-DC91B7AE6B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PE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AA685BB-E379-7802-8F09-0B95F45B37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448CDA-1222-D547-9BC9-A009548068F9}" type="slidenum">
              <a:rPr lang="es-PE" smtClean="0"/>
              <a:t>‹Nº›</a:t>
            </a:fld>
            <a:endParaRPr lang="es-PE"/>
          </a:p>
        </p:txBody>
      </p:sp>
    </p:spTree>
    <p:extLst>
      <p:ext uri="{BB962C8B-B14F-4D97-AF65-F5344CB8AC3E}">
        <p14:creationId xmlns:p14="http://schemas.microsoft.com/office/powerpoint/2010/main" val="49336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P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s://cdn.www.gob.pe/uploads/document/file/662983/RVM_N__094-2020-MINEDU.pdf?v=1588088452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s://cdn.www.gob.pe/uploads/document/file/662983/RVM_N__094-2020-MINEDU.pdf?v=1588088452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n.www.gob.pe/uploads/document/file/6275055/5518274-resolucion_vice_ministerial-00048-2024-m.pdf?v=1714681364" TargetMode="Externa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n.www.gob.pe/uploads/document/file/662983/RVM_N__094-2020-MINEDU.pdf?v=1588088452" TargetMode="Externa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5.png"/><Relationship Id="rId7" Type="http://schemas.openxmlformats.org/officeDocument/2006/relationships/image" Target="../media/image15.png"/><Relationship Id="rId12" Type="http://schemas.openxmlformats.org/officeDocument/2006/relationships/hyperlink" Target="https://drive.google.com/file/d/16F-jaHwGeDEimeVbLMA64lMzXrW-dH11/view?usp=drive_lin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hyperlink" Target="https://drive.google.com/file/d/19kFWOLX-SxAE_G456S3byvjEzjkryK52/view?usp=drive_link" TargetMode="External"/><Relationship Id="rId5" Type="http://schemas.openxmlformats.org/officeDocument/2006/relationships/image" Target="../media/image6.png"/><Relationship Id="rId10" Type="http://schemas.openxmlformats.org/officeDocument/2006/relationships/hyperlink" Target="https://drive.google.com/file/d/1ziL3bhVPbh6Gx3lsgWb8EjGcitYlafjF/view?usp=drive_link" TargetMode="External"/><Relationship Id="rId4" Type="http://schemas.microsoft.com/office/2007/relationships/hdphoto" Target="../media/hdphoto1.wdp"/><Relationship Id="rId9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repositorio.minedu.gob.pe/handle/20.500.12799/10805" TargetMode="External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hyperlink" Target="https://www.gob.pe/institucion/minedu/normas-legales/541161-094-2020-minedu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www.gob.pe/institucion/minedu/normas-legales/6150505-556-2024-minedu?fbclid=IwZXh0bgNhZW0CMTAAAR0CWVI5yuSELeBL4UIBKrS8RpgFcDOTNK8zSiRLCPe7t2gM4th7Arg15wg_aem_kvF34oHjqsASbnlN8INeG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b.pe/institucion/minedu/normas-legales/6842481-239-2025-minedu" TargetMode="External"/><Relationship Id="rId5" Type="http://schemas.openxmlformats.org/officeDocument/2006/relationships/hyperlink" Target="https://www.gob.pe/institucion/minedu/normas-legales/1304931-432-2020-minedu" TargetMode="External"/><Relationship Id="rId10" Type="http://schemas.microsoft.com/office/2007/relationships/hdphoto" Target="../media/hdphoto2.wdp"/><Relationship Id="rId4" Type="http://schemas.openxmlformats.org/officeDocument/2006/relationships/hyperlink" Target="https://www.gob.pe/institucion/minedu/normas-legales/5518274-048-2024-minedu" TargetMode="External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F69AD6-AE95-632B-A515-4DDF5D42F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367" y="2493711"/>
            <a:ext cx="10875261" cy="1292869"/>
          </a:xfrm>
        </p:spPr>
        <p:txBody>
          <a:bodyPr anchor="ctr">
            <a:normAutofit fontScale="90000"/>
          </a:bodyPr>
          <a:lstStyle/>
          <a:p>
            <a:r>
              <a:rPr lang="es-ES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Evaluación de competencias al cierre del año escolar 2025</a:t>
            </a:r>
            <a:endParaRPr lang="es-PE" b="1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79F78-9C65-AE40-AAF8-1AE8C61CD5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81759"/>
            <a:ext cx="9144000" cy="587090"/>
          </a:xfrm>
        </p:spPr>
        <p:txBody>
          <a:bodyPr/>
          <a:lstStyle/>
          <a:p>
            <a:r>
              <a:rPr lang="es-ES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V bloque de las semanas de gestión </a:t>
            </a:r>
            <a:endParaRPr lang="es-PE" dirty="0">
              <a:solidFill>
                <a:schemeClr val="bg1"/>
              </a:solidFill>
              <a:latin typeface="Poppins" pitchFamily="2" charset="77"/>
              <a:cs typeface="Poppins" pitchFamily="2" charset="77"/>
            </a:endParaRPr>
          </a:p>
        </p:txBody>
      </p:sp>
      <p:cxnSp>
        <p:nvCxnSpPr>
          <p:cNvPr id="7" name="Google Shape;58;p13">
            <a:extLst>
              <a:ext uri="{FF2B5EF4-FFF2-40B4-BE49-F238E27FC236}">
                <a16:creationId xmlns:a16="http://schemas.microsoft.com/office/drawing/2014/main" id="{1E209F4C-1C48-EB82-A1E8-4A0A040CB6D8}"/>
              </a:ext>
            </a:extLst>
          </p:cNvPr>
          <p:cNvCxnSpPr>
            <a:cxnSpLocks/>
          </p:cNvCxnSpPr>
          <p:nvPr/>
        </p:nvCxnSpPr>
        <p:spPr>
          <a:xfrm>
            <a:off x="3790650" y="3786583"/>
            <a:ext cx="4610700" cy="0"/>
          </a:xfrm>
          <a:prstGeom prst="straightConnector1">
            <a:avLst/>
          </a:prstGeom>
          <a:noFill/>
          <a:ln w="127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9" name="Imagen 8">
            <a:extLst>
              <a:ext uri="{FF2B5EF4-FFF2-40B4-BE49-F238E27FC236}">
                <a16:creationId xmlns:a16="http://schemas.microsoft.com/office/drawing/2014/main" id="{9D1CF895-8449-D5DA-07B9-3D92EFEF0C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19" y="215991"/>
            <a:ext cx="2552248" cy="553662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4C71279-B97B-ED2D-8BAE-80ED6FE399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368" y="-1095130"/>
            <a:ext cx="2350478" cy="827368"/>
          </a:xfrm>
          <a:prstGeom prst="rect">
            <a:avLst/>
          </a:prstGeom>
        </p:spPr>
      </p:pic>
      <p:sp>
        <p:nvSpPr>
          <p:cNvPr id="14" name="Subtítulo 2">
            <a:extLst>
              <a:ext uri="{FF2B5EF4-FFF2-40B4-BE49-F238E27FC236}">
                <a16:creationId xmlns:a16="http://schemas.microsoft.com/office/drawing/2014/main" id="{B609CA9B-2F09-A86A-787B-F663259DFFB9}"/>
              </a:ext>
            </a:extLst>
          </p:cNvPr>
          <p:cNvSpPr txBox="1">
            <a:spLocks/>
          </p:cNvSpPr>
          <p:nvPr/>
        </p:nvSpPr>
        <p:spPr>
          <a:xfrm>
            <a:off x="5078437" y="6034015"/>
            <a:ext cx="2035126" cy="58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PE" sz="2800" spc="300" dirty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rPr>
              <a:t>2025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66BF2167-35BE-B86F-DB3B-3D6840E90C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81805" y="263304"/>
            <a:ext cx="3916680" cy="45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691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41352C-5FC7-740C-7606-CCF534213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B2A1D7F9-CABD-A9CA-F17E-9252F699CFBA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F632AEC-DED7-0FA8-DBDF-6F6D67E8B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F0B2848-99DF-40C7-C865-E935931B76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grpSp>
        <p:nvGrpSpPr>
          <p:cNvPr id="15" name="Grupo 14">
            <a:extLst>
              <a:ext uri="{FF2B5EF4-FFF2-40B4-BE49-F238E27FC236}">
                <a16:creationId xmlns:a16="http://schemas.microsoft.com/office/drawing/2014/main" id="{4A363A45-D3FA-4555-8529-00C2B22A4615}"/>
              </a:ext>
            </a:extLst>
          </p:cNvPr>
          <p:cNvGrpSpPr/>
          <p:nvPr/>
        </p:nvGrpSpPr>
        <p:grpSpPr>
          <a:xfrm>
            <a:off x="601589" y="1475846"/>
            <a:ext cx="10895085" cy="5166163"/>
            <a:chOff x="2171853" y="1732004"/>
            <a:chExt cx="9657508" cy="4590305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742EBF7-3185-484D-911B-509A315271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14030" b="20006"/>
            <a:stretch/>
          </p:blipFill>
          <p:spPr>
            <a:xfrm>
              <a:off x="2171854" y="1732004"/>
              <a:ext cx="9657507" cy="3868696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4503D97F-3F1B-4768-BC10-4361B0CFA9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87264"/>
            <a:stretch/>
          </p:blipFill>
          <p:spPr>
            <a:xfrm>
              <a:off x="2171853" y="5575380"/>
              <a:ext cx="9657507" cy="746929"/>
            </a:xfrm>
            <a:prstGeom prst="rect">
              <a:avLst/>
            </a:prstGeom>
          </p:spPr>
        </p:pic>
      </p:grpSp>
      <p:sp>
        <p:nvSpPr>
          <p:cNvPr id="16" name="Título 1">
            <a:extLst>
              <a:ext uri="{FF2B5EF4-FFF2-40B4-BE49-F238E27FC236}">
                <a16:creationId xmlns:a16="http://schemas.microsoft.com/office/drawing/2014/main" id="{2F9290A2-C5C1-48B2-ACD4-0614CEB368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197" y="645850"/>
            <a:ext cx="11571477" cy="959168"/>
          </a:xfrm>
        </p:spPr>
        <p:txBody>
          <a:bodyPr>
            <a:noAutofit/>
          </a:bodyPr>
          <a:lstStyle/>
          <a:p>
            <a:pPr algn="ctr"/>
            <a: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Cuadro que establece los requerimientos del estudiante para la promoción, recuperación y la permanencia en el grado</a:t>
            </a:r>
            <a:b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</a:br>
            <a: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s-PE" sz="1400" b="1" dirty="0">
                <a:solidFill>
                  <a:srgbClr val="C00000"/>
                </a:solidFill>
                <a:latin typeface="Poppins" pitchFamily="2" charset="77"/>
                <a:cs typeface="Poppins" pitchFamily="2" charset="77"/>
              </a:rPr>
              <a:t>Primaria EBR (incluye EIB) –</a:t>
            </a:r>
            <a:r>
              <a:rPr lang="es-PE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s-PE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7"/>
              </a:rPr>
              <a:t>RVM </a:t>
            </a:r>
            <a:r>
              <a:rPr lang="es-PE" sz="1400" b="1" dirty="0" err="1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7"/>
              </a:rPr>
              <a:t>N.°</a:t>
            </a:r>
            <a:r>
              <a:rPr lang="es-PE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7"/>
              </a:rPr>
              <a:t> 00094-2020-MINEDU</a:t>
            </a:r>
            <a:endParaRPr lang="es-PE" sz="1400" b="1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27799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41352C-5FC7-740C-7606-CCF534213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B2A1D7F9-CABD-A9CA-F17E-9252F699CFBA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F632AEC-DED7-0FA8-DBDF-6F6D67E8B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F0B2848-99DF-40C7-C865-E935931B76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grpSp>
        <p:nvGrpSpPr>
          <p:cNvPr id="6" name="Grupo 5">
            <a:extLst>
              <a:ext uri="{FF2B5EF4-FFF2-40B4-BE49-F238E27FC236}">
                <a16:creationId xmlns:a16="http://schemas.microsoft.com/office/drawing/2014/main" id="{28EEBE79-4726-4B9D-A0DD-0E79B0EE7B70}"/>
              </a:ext>
            </a:extLst>
          </p:cNvPr>
          <p:cNvGrpSpPr/>
          <p:nvPr/>
        </p:nvGrpSpPr>
        <p:grpSpPr>
          <a:xfrm>
            <a:off x="730490" y="1475846"/>
            <a:ext cx="10722890" cy="5315479"/>
            <a:chOff x="1685309" y="831271"/>
            <a:chExt cx="8821381" cy="4405208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967835C8-157C-4943-BC2F-EBDDA51204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9780" b="32598"/>
            <a:stretch/>
          </p:blipFill>
          <p:spPr>
            <a:xfrm>
              <a:off x="1685309" y="831271"/>
              <a:ext cx="8821381" cy="3721680"/>
            </a:xfrm>
            <a:prstGeom prst="rect">
              <a:avLst/>
            </a:prstGeom>
          </p:spPr>
        </p:pic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EC7054B9-1246-4AD6-9E5E-12325FF003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89417"/>
            <a:stretch/>
          </p:blipFill>
          <p:spPr>
            <a:xfrm>
              <a:off x="1685309" y="4552951"/>
              <a:ext cx="8821381" cy="683528"/>
            </a:xfrm>
            <a:prstGeom prst="rect">
              <a:avLst/>
            </a:prstGeom>
          </p:spPr>
        </p:pic>
      </p:grpSp>
      <p:sp>
        <p:nvSpPr>
          <p:cNvPr id="18" name="Título 1">
            <a:extLst>
              <a:ext uri="{FF2B5EF4-FFF2-40B4-BE49-F238E27FC236}">
                <a16:creationId xmlns:a16="http://schemas.microsoft.com/office/drawing/2014/main" id="{FF42EE7E-0614-4884-B7EE-A350A780DED7}"/>
              </a:ext>
            </a:extLst>
          </p:cNvPr>
          <p:cNvSpPr txBox="1">
            <a:spLocks/>
          </p:cNvSpPr>
          <p:nvPr/>
        </p:nvSpPr>
        <p:spPr>
          <a:xfrm>
            <a:off x="306197" y="645850"/>
            <a:ext cx="11571477" cy="959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Cuadro que establece los requerimientos del estudiante para la promoción, recuperación y la permanencia en el grado</a:t>
            </a:r>
            <a:b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</a:br>
            <a: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s-PE" sz="1400" b="1" dirty="0">
                <a:solidFill>
                  <a:srgbClr val="C00000"/>
                </a:solidFill>
                <a:latin typeface="Poppins" pitchFamily="2" charset="77"/>
                <a:cs typeface="Poppins" pitchFamily="2" charset="77"/>
              </a:rPr>
              <a:t>Primaria EBR (incluye EIB) –</a:t>
            </a:r>
            <a:r>
              <a:rPr lang="es-PE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s-PE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7"/>
              </a:rPr>
              <a:t>RVM </a:t>
            </a:r>
            <a:r>
              <a:rPr lang="es-PE" sz="1400" b="1" dirty="0" err="1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7"/>
              </a:rPr>
              <a:t>N.°</a:t>
            </a:r>
            <a:r>
              <a:rPr lang="es-PE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7"/>
              </a:rPr>
              <a:t> 00094-2020-MINEDU</a:t>
            </a:r>
            <a:endParaRPr lang="es-PE" sz="1400" b="1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098493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41352C-5FC7-740C-7606-CCF534213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B2A1D7F9-CABD-A9CA-F17E-9252F699CFBA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F632AEC-DED7-0FA8-DBDF-6F6D67E8B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F0B2848-99DF-40C7-C865-E935931B76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sp>
        <p:nvSpPr>
          <p:cNvPr id="10" name="Título 1">
            <a:extLst>
              <a:ext uri="{FF2B5EF4-FFF2-40B4-BE49-F238E27FC236}">
                <a16:creationId xmlns:a16="http://schemas.microsoft.com/office/drawing/2014/main" id="{01B56292-E4B7-44C7-8ACC-358482EF5375}"/>
              </a:ext>
            </a:extLst>
          </p:cNvPr>
          <p:cNvSpPr txBox="1">
            <a:spLocks/>
          </p:cNvSpPr>
          <p:nvPr/>
        </p:nvSpPr>
        <p:spPr>
          <a:xfrm>
            <a:off x="306197" y="645850"/>
            <a:ext cx="11571477" cy="959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Cuadro que establece los requerimientos del estudiante para la promoción, recuperación y la permanencia en el grado</a:t>
            </a:r>
            <a:b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</a:br>
            <a: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s-PE" sz="1400" b="1" dirty="0">
                <a:solidFill>
                  <a:srgbClr val="C00000"/>
                </a:solidFill>
                <a:latin typeface="Poppins" pitchFamily="2" charset="77"/>
                <a:cs typeface="Poppins" pitchFamily="2" charset="77"/>
              </a:rPr>
              <a:t>Secundaria  EBR (incluye EIB) </a:t>
            </a:r>
            <a:r>
              <a:rPr lang="es-PE" sz="1400" b="1" dirty="0">
                <a:solidFill>
                  <a:srgbClr val="C00000"/>
                </a:solidFill>
                <a:latin typeface="Poppins" pitchFamily="2" charset="77"/>
                <a:cs typeface="Poppins" pitchFamily="2" charset="77"/>
                <a:hlinkClick r:id="rId6"/>
              </a:rPr>
              <a:t>–</a:t>
            </a:r>
            <a:r>
              <a:rPr lang="es-PE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6"/>
              </a:rPr>
              <a:t> RVM </a:t>
            </a:r>
            <a:r>
              <a:rPr lang="es-PE" sz="1400" b="1" dirty="0" err="1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6"/>
              </a:rPr>
              <a:t>N.°</a:t>
            </a:r>
            <a:r>
              <a:rPr lang="es-PE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6"/>
              </a:rPr>
              <a:t> 048-2024-MINEDU</a:t>
            </a:r>
            <a:endParaRPr lang="es-PE" sz="1400" b="1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D5A900CA-6605-4047-B8D0-557BFC3CD8A1}"/>
              </a:ext>
            </a:extLst>
          </p:cNvPr>
          <p:cNvGrpSpPr/>
          <p:nvPr/>
        </p:nvGrpSpPr>
        <p:grpSpPr>
          <a:xfrm>
            <a:off x="796792" y="1374587"/>
            <a:ext cx="10590285" cy="5483413"/>
            <a:chOff x="1543112" y="504417"/>
            <a:chExt cx="9101710" cy="5134384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BFCB04DC-DEBE-4E28-9A87-B9B1E9526B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b="23945"/>
            <a:stretch/>
          </p:blipFill>
          <p:spPr>
            <a:xfrm>
              <a:off x="1547177" y="504417"/>
              <a:ext cx="9097645" cy="4448583"/>
            </a:xfrm>
            <a:prstGeom prst="rect">
              <a:avLst/>
            </a:prstGeom>
          </p:spPr>
        </p:pic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4066211C-01D1-4154-9555-0A6A4A79EF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88130"/>
            <a:stretch/>
          </p:blipFill>
          <p:spPr>
            <a:xfrm>
              <a:off x="1543112" y="4944510"/>
              <a:ext cx="9097645" cy="6942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90790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41352C-5FC7-740C-7606-CCF534213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B2A1D7F9-CABD-A9CA-F17E-9252F699CFBA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F632AEC-DED7-0FA8-DBDF-6F6D67E8B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F0B2848-99DF-40C7-C865-E935931B76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sp>
        <p:nvSpPr>
          <p:cNvPr id="12" name="Título 1">
            <a:extLst>
              <a:ext uri="{FF2B5EF4-FFF2-40B4-BE49-F238E27FC236}">
                <a16:creationId xmlns:a16="http://schemas.microsoft.com/office/drawing/2014/main" id="{52A67A9A-7EBB-42E8-A152-2748CBDD697E}"/>
              </a:ext>
            </a:extLst>
          </p:cNvPr>
          <p:cNvSpPr txBox="1">
            <a:spLocks/>
          </p:cNvSpPr>
          <p:nvPr/>
        </p:nvSpPr>
        <p:spPr>
          <a:xfrm>
            <a:off x="306197" y="645850"/>
            <a:ext cx="11571477" cy="959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Cuadro que establece los requerimientos del estudiante para la promoción, recuperación y la permanencia en el grado</a:t>
            </a:r>
            <a:b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</a:br>
            <a:r>
              <a:rPr lang="es-ES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s-PE" sz="1400" b="1" dirty="0">
                <a:solidFill>
                  <a:srgbClr val="C00000"/>
                </a:solidFill>
                <a:latin typeface="Poppins" pitchFamily="2" charset="77"/>
                <a:cs typeface="Poppins" pitchFamily="2" charset="77"/>
              </a:rPr>
              <a:t>EBA (incluye EIB) –</a:t>
            </a:r>
            <a:r>
              <a:rPr lang="es-PE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 </a:t>
            </a:r>
            <a:r>
              <a:rPr lang="es-PE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6"/>
              </a:rPr>
              <a:t>RVM </a:t>
            </a:r>
            <a:r>
              <a:rPr lang="es-PE" sz="1400" b="1" dirty="0" err="1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6"/>
              </a:rPr>
              <a:t>N.°</a:t>
            </a:r>
            <a:r>
              <a:rPr lang="es-PE" sz="1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6"/>
              </a:rPr>
              <a:t> 00094-2020-MINEDU</a:t>
            </a:r>
            <a:endParaRPr lang="es-PE" sz="1400" b="1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9A1071C1-3782-465D-9812-367530BD86C9}"/>
              </a:ext>
            </a:extLst>
          </p:cNvPr>
          <p:cNvGrpSpPr/>
          <p:nvPr/>
        </p:nvGrpSpPr>
        <p:grpSpPr>
          <a:xfrm>
            <a:off x="619125" y="1380596"/>
            <a:ext cx="10960488" cy="5382154"/>
            <a:chOff x="886992" y="606655"/>
            <a:chExt cx="10418016" cy="4757242"/>
          </a:xfrm>
        </p:grpSpPr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FEABC5E8-8263-4987-B71A-AD2E732658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8847" b="33889"/>
            <a:stretch/>
          </p:blipFill>
          <p:spPr>
            <a:xfrm>
              <a:off x="886992" y="606655"/>
              <a:ext cx="10418016" cy="3927245"/>
            </a:xfrm>
            <a:prstGeom prst="rect">
              <a:avLst/>
            </a:prstGeom>
          </p:spPr>
        </p:pic>
        <p:pic>
          <p:nvPicPr>
            <p:cNvPr id="15" name="Imagen 14">
              <a:extLst>
                <a:ext uri="{FF2B5EF4-FFF2-40B4-BE49-F238E27FC236}">
                  <a16:creationId xmlns:a16="http://schemas.microsoft.com/office/drawing/2014/main" id="{5CD4207C-3B06-492B-9AC6-EB016D3F89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t="87897"/>
            <a:stretch/>
          </p:blipFill>
          <p:spPr>
            <a:xfrm>
              <a:off x="886992" y="4533901"/>
              <a:ext cx="10418016" cy="82999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79951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9DC72A-EE02-F384-3BDD-95164063AD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F1CDC4-8EC3-14B8-C16B-7FA8CE1E90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879" y="1088492"/>
            <a:ext cx="9357106" cy="959168"/>
          </a:xfrm>
        </p:spPr>
        <p:txBody>
          <a:bodyPr>
            <a:normAutofit fontScale="90000"/>
          </a:bodyPr>
          <a:lstStyle/>
          <a:p>
            <a:r>
              <a:rPr lang="es-PE" sz="4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Uso de evidencias y conclusiones descriptivas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01848A5-625B-0ACD-19B7-9FB8135993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879" y="2650807"/>
            <a:ext cx="9177995" cy="353897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Fundamentan decisiones al cierre del periodo lectivo.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Reflejan avances, barreras, apoyos y recomendaciones.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Sirven como base para la planificación del siguiente docente.</a:t>
            </a:r>
            <a:endParaRPr lang="es-PE" sz="2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5AD4A4C6-24AB-C26B-2280-59D392B45625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64838424-7DA9-C9CE-17BF-6A26C912EC16}"/>
              </a:ext>
            </a:extLst>
          </p:cNvPr>
          <p:cNvCxnSpPr>
            <a:cxnSpLocks/>
          </p:cNvCxnSpPr>
          <p:nvPr/>
        </p:nvCxnSpPr>
        <p:spPr>
          <a:xfrm>
            <a:off x="1117791" y="2306158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5673C106-3966-7B4D-EAC7-85572B7FB1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F931885-F1E1-1D3F-9B0C-F4D755A9DD4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655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19DC72A-EE02-F384-3BDD-95164063AD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5AD4A4C6-24AB-C26B-2280-59D392B45625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5673C106-3966-7B4D-EAC7-85572B7FB1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F931885-F1E1-1D3F-9B0C-F4D755A9DD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00771537-45CB-4C80-BB67-E611F5234F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057" y="1197753"/>
            <a:ext cx="3825470" cy="5408635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B09A7FF7-A0E8-4C5E-842D-971E44453A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83265" y="1197753"/>
            <a:ext cx="3825470" cy="5408635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9FB562CC-E6C8-4547-953E-E0CD73DB6B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61473" y="1197753"/>
            <a:ext cx="3825470" cy="5408635"/>
          </a:xfrm>
          <a:prstGeom prst="rect">
            <a:avLst/>
          </a:prstGeom>
          <a:ln w="12700">
            <a:solidFill>
              <a:schemeClr val="bg2">
                <a:lumMod val="50000"/>
              </a:schemeClr>
            </a:solidFill>
          </a:ln>
        </p:spPr>
      </p:pic>
      <p:sp>
        <p:nvSpPr>
          <p:cNvPr id="18" name="Título 1">
            <a:extLst>
              <a:ext uri="{FF2B5EF4-FFF2-40B4-BE49-F238E27FC236}">
                <a16:creationId xmlns:a16="http://schemas.microsoft.com/office/drawing/2014/main" id="{06398371-50B7-4D04-BCFA-1E74FBA1AE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5285" y="770035"/>
            <a:ext cx="2980393" cy="551903"/>
          </a:xfrm>
        </p:spPr>
        <p:txBody>
          <a:bodyPr>
            <a:normAutofit/>
          </a:bodyPr>
          <a:lstStyle/>
          <a:p>
            <a:r>
              <a:rPr lang="es-PE" sz="2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10"/>
              </a:rPr>
              <a:t>Promovido de grado</a:t>
            </a:r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70978C09-E98E-4666-8BF2-56994F577A04}"/>
              </a:ext>
            </a:extLst>
          </p:cNvPr>
          <p:cNvSpPr txBox="1">
            <a:spLocks/>
          </p:cNvSpPr>
          <p:nvPr/>
        </p:nvSpPr>
        <p:spPr>
          <a:xfrm>
            <a:off x="4605803" y="770035"/>
            <a:ext cx="3328522" cy="551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2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11"/>
              </a:rPr>
              <a:t>Requiere recuperación</a:t>
            </a:r>
            <a:endParaRPr lang="es-PE" sz="2000" b="1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20" name="Título 1">
            <a:extLst>
              <a:ext uri="{FF2B5EF4-FFF2-40B4-BE49-F238E27FC236}">
                <a16:creationId xmlns:a16="http://schemas.microsoft.com/office/drawing/2014/main" id="{AA9FE888-88BF-46B1-A013-2BFE3FF04B62}"/>
              </a:ext>
            </a:extLst>
          </p:cNvPr>
          <p:cNvSpPr txBox="1">
            <a:spLocks/>
          </p:cNvSpPr>
          <p:nvPr/>
        </p:nvSpPr>
        <p:spPr>
          <a:xfrm>
            <a:off x="8431273" y="787595"/>
            <a:ext cx="3328522" cy="5519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PE" sz="2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12"/>
              </a:rPr>
              <a:t>Permanece en el grado</a:t>
            </a:r>
            <a:endParaRPr lang="es-PE" sz="2000" b="1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7325333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A12974-AF00-098A-3F52-C7A048105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DE88A7A-9F71-12A3-ACFC-6FD50F799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880" y="1479993"/>
            <a:ext cx="6262612" cy="959168"/>
          </a:xfrm>
        </p:spPr>
        <p:txBody>
          <a:bodyPr>
            <a:normAutofit/>
          </a:bodyPr>
          <a:lstStyle/>
          <a:p>
            <a:r>
              <a:rPr lang="es-PE" sz="4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Registro en el SIAGIE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F1EDB1-2AAB-0B2D-7A0F-E83AA1C7D2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879" y="2650807"/>
            <a:ext cx="9177995" cy="353897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Se registra el último nivel de logro alcanzado por competencia.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Se incluye la conclusión descriptiva según el nivel alcanzado.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La información debe ser oportuna, veraz y coherente.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Es clave para procesos de certificación, COAR, becas, etc.</a:t>
            </a:r>
            <a:endParaRPr lang="es-PE" sz="2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F6A31696-E159-D87F-9589-C15AD1047DCD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A28D958F-63FA-C8AB-90B0-5E878ABD0D4C}"/>
              </a:ext>
            </a:extLst>
          </p:cNvPr>
          <p:cNvCxnSpPr>
            <a:cxnSpLocks/>
          </p:cNvCxnSpPr>
          <p:nvPr/>
        </p:nvCxnSpPr>
        <p:spPr>
          <a:xfrm>
            <a:off x="1117791" y="2306158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37A1560C-1A14-6E05-4E05-983DC6AA67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E234135-DE1A-1013-3229-3D5E123F77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ACDE52B-B5FD-4542-A753-AE3E9112D817}"/>
              </a:ext>
            </a:extLst>
          </p:cNvPr>
          <p:cNvSpPr txBox="1"/>
          <p:nvPr/>
        </p:nvSpPr>
        <p:spPr>
          <a:xfrm>
            <a:off x="5978913" y="5897397"/>
            <a:ext cx="609372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PE" sz="3200" i="1" dirty="0"/>
              <a:t>Registra con sentido</a:t>
            </a:r>
          </a:p>
        </p:txBody>
      </p:sp>
    </p:spTree>
    <p:extLst>
      <p:ext uri="{BB962C8B-B14F-4D97-AF65-F5344CB8AC3E}">
        <p14:creationId xmlns:p14="http://schemas.microsoft.com/office/powerpoint/2010/main" val="13387196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4545F0-BBA9-2F3D-A266-1B6D4010B6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0F45B6E-9C47-5999-D0CE-DB662FD78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880" y="1479993"/>
            <a:ext cx="6262612" cy="959168"/>
          </a:xfrm>
        </p:spPr>
        <p:txBody>
          <a:bodyPr>
            <a:normAutofit/>
          </a:bodyPr>
          <a:lstStyle/>
          <a:p>
            <a:r>
              <a:rPr lang="es-PE" sz="4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Certificación y actas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3C3D07CE-E30C-2D47-D013-81D19613C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879" y="2650807"/>
            <a:ext cx="9177995" cy="353897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La IE debe asegurar el registro completo y validado.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Emitir acta oficial de evaluación y certificado oficial de estudios.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Permite participación en concursos y procesos de selección.</a:t>
            </a:r>
            <a:endParaRPr lang="es-PE" sz="2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F37CCD9F-1D47-8553-486B-2A60FEE74EF0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0F85299E-52BC-F648-CBED-E3D433D28D1E}"/>
              </a:ext>
            </a:extLst>
          </p:cNvPr>
          <p:cNvCxnSpPr>
            <a:cxnSpLocks/>
          </p:cNvCxnSpPr>
          <p:nvPr/>
        </p:nvCxnSpPr>
        <p:spPr>
          <a:xfrm>
            <a:off x="1117791" y="2306158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1A3B8F82-CEB7-8595-7D93-A6D7767D2D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184AD77-1DEB-4698-E28D-674914FADC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9208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C82BFBD-A628-7608-E459-FF975C4856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0D16C6-802F-8D37-BDF3-F848ECDA7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879" y="1260817"/>
            <a:ext cx="8050820" cy="959168"/>
          </a:xfrm>
        </p:spPr>
        <p:txBody>
          <a:bodyPr>
            <a:normAutofit fontScale="90000"/>
          </a:bodyPr>
          <a:lstStyle/>
          <a:p>
            <a:r>
              <a:rPr lang="es-PE" sz="4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Clausura y rendición de cuentas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F4F8CF5-ED21-6C9C-F8ED-F5A82923CD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879" y="2650807"/>
            <a:ext cx="9177995" cy="353897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Espacio institucional para presentar resultados del año escolar.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Incluir logros, aprendizajes, estrategias y compromisos.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Considerar lengua, medios y actores del territorio.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Promover participación de docentes, familias y estudiantes.</a:t>
            </a:r>
            <a:endParaRPr lang="es-PE" sz="2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A713102A-F0DD-CA0B-1F61-9BF98D634BDC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333DA7A3-CF56-089D-FAF7-82AAAA1BBDE8}"/>
              </a:ext>
            </a:extLst>
          </p:cNvPr>
          <p:cNvCxnSpPr>
            <a:cxnSpLocks/>
          </p:cNvCxnSpPr>
          <p:nvPr/>
        </p:nvCxnSpPr>
        <p:spPr>
          <a:xfrm>
            <a:off x="1117791" y="2306158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1D274B60-F423-CDCD-1925-1B53FC4127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DD7C339F-770E-8385-47F6-DCDA01CD02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144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CD74B17-A67F-DF81-A575-4A0A772BAF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4C2FAF-9E1D-6C7D-4370-F714B78D7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879" y="1260817"/>
            <a:ext cx="8050820" cy="959168"/>
          </a:xfrm>
        </p:spPr>
        <p:txBody>
          <a:bodyPr>
            <a:normAutofit/>
          </a:bodyPr>
          <a:lstStyle/>
          <a:p>
            <a:r>
              <a:rPr lang="es-PE" sz="4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Recomendaciones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41DB904-02C9-B073-D16C-A921964D3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879" y="2650807"/>
            <a:ext cx="10060596" cy="353897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Coordinar trabajo entre docentes, dirección y comités.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Cumplir cronograma del SIAGIE y semanas de gestión escolar.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Validar decisiones con evidencia y enfoque en el estudiante.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Organizar a tiempo las formas de acompañamiento o recuperación durante las vacaciones: </a:t>
            </a:r>
            <a:r>
              <a:rPr lang="es-PE" sz="1800" u="sng" kern="12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hlinkClick r:id="rId2"/>
              </a:rPr>
              <a:t>Pautas para el acompañamiento al estudiante o recuperación pedagógica durante las vacaciones</a:t>
            </a:r>
            <a:endParaRPr lang="es-PE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endParaRPr lang="es-PE" sz="2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EF2170A6-4AF8-CCCE-43A6-F21B0285CF1D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48891689-6CD3-CC60-2932-BA2DB663DC8A}"/>
              </a:ext>
            </a:extLst>
          </p:cNvPr>
          <p:cNvCxnSpPr>
            <a:cxnSpLocks/>
          </p:cNvCxnSpPr>
          <p:nvPr/>
        </p:nvCxnSpPr>
        <p:spPr>
          <a:xfrm>
            <a:off x="1117791" y="2306158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6EC897A3-045C-B2C8-B240-6C4747AE39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4F9641FA-EB6E-3A57-7737-9FD63E7FCF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390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2418A32-6EB2-386D-E353-A4AF280915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F1E076F-DBDE-AE55-2AC5-7A4306A2B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4910"/>
            <a:ext cx="10515600" cy="959168"/>
          </a:xfrm>
        </p:spPr>
        <p:txBody>
          <a:bodyPr>
            <a:normAutofit/>
          </a:bodyPr>
          <a:lstStyle/>
          <a:p>
            <a:r>
              <a:rPr lang="es-PE" sz="32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Objetivos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39DA91-187E-59BB-C025-5A8157B22B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117" y="2336171"/>
            <a:ext cx="7897389" cy="384846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Comprender orientaciones para la evaluación de competencias al cierre del año escolar.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Revisar acciones: acompañamiento, registro, recuperación y clausura.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Tomar decisiones pedagógicas colegiadas centradas en el estudiante.</a:t>
            </a:r>
            <a:endParaRPr lang="es-PE" sz="2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F5E96FA3-CE8F-2341-5517-BE4EDB89FCD5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0D129CAD-E29F-185D-ACA8-01C375055E08}"/>
              </a:ext>
            </a:extLst>
          </p:cNvPr>
          <p:cNvCxnSpPr>
            <a:cxnSpLocks/>
          </p:cNvCxnSpPr>
          <p:nvPr/>
        </p:nvCxnSpPr>
        <p:spPr>
          <a:xfrm>
            <a:off x="977111" y="2081075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F82F05B4-EE8D-0019-8086-072793A52B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69671FFE-3FE9-3DE2-3FAC-2D51AE13FF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sp>
        <p:nvSpPr>
          <p:cNvPr id="6" name="Freeform 14">
            <a:extLst>
              <a:ext uri="{FF2B5EF4-FFF2-40B4-BE49-F238E27FC236}">
                <a16:creationId xmlns:a16="http://schemas.microsoft.com/office/drawing/2014/main" id="{966AF857-D7B0-58DB-289D-9C442ACBC8F8}"/>
              </a:ext>
            </a:extLst>
          </p:cNvPr>
          <p:cNvSpPr/>
          <p:nvPr/>
        </p:nvSpPr>
        <p:spPr>
          <a:xfrm>
            <a:off x="9165771" y="2336171"/>
            <a:ext cx="2188029" cy="2436574"/>
          </a:xfrm>
          <a:custGeom>
            <a:avLst/>
            <a:gdLst>
              <a:gd name="connsiteX0" fmla="*/ 483182 w 966242"/>
              <a:gd name="connsiteY0" fmla="*/ 673100 h 1068896"/>
              <a:gd name="connsiteX1" fmla="*/ 534554 w 966242"/>
              <a:gd name="connsiteY1" fmla="*/ 724359 h 1068896"/>
              <a:gd name="connsiteX2" fmla="*/ 483182 w 966242"/>
              <a:gd name="connsiteY2" fmla="*/ 775742 h 1068896"/>
              <a:gd name="connsiteX3" fmla="*/ 431800 w 966242"/>
              <a:gd name="connsiteY3" fmla="*/ 724359 h 1068896"/>
              <a:gd name="connsiteX4" fmla="*/ 483182 w 966242"/>
              <a:gd name="connsiteY4" fmla="*/ 673100 h 1068896"/>
              <a:gd name="connsiteX5" fmla="*/ 828066 w 966242"/>
              <a:gd name="connsiteY5" fmla="*/ 661098 h 1068896"/>
              <a:gd name="connsiteX6" fmla="*/ 843593 w 966242"/>
              <a:gd name="connsiteY6" fmla="*/ 663159 h 1068896"/>
              <a:gd name="connsiteX7" fmla="*/ 896984 w 966242"/>
              <a:gd name="connsiteY7" fmla="*/ 693991 h 1068896"/>
              <a:gd name="connsiteX8" fmla="*/ 904513 w 966242"/>
              <a:gd name="connsiteY8" fmla="*/ 722073 h 1068896"/>
              <a:gd name="connsiteX9" fmla="*/ 886654 w 966242"/>
              <a:gd name="connsiteY9" fmla="*/ 732292 h 1068896"/>
              <a:gd name="connsiteX10" fmla="*/ 876445 w 966242"/>
              <a:gd name="connsiteY10" fmla="*/ 729508 h 1068896"/>
              <a:gd name="connsiteX11" fmla="*/ 823092 w 966242"/>
              <a:gd name="connsiteY11" fmla="*/ 698773 h 1068896"/>
              <a:gd name="connsiteX12" fmla="*/ 815535 w 966242"/>
              <a:gd name="connsiteY12" fmla="*/ 670695 h 1068896"/>
              <a:gd name="connsiteX13" fmla="*/ 828066 w 966242"/>
              <a:gd name="connsiteY13" fmla="*/ 661098 h 1068896"/>
              <a:gd name="connsiteX14" fmla="*/ 142790 w 966242"/>
              <a:gd name="connsiteY14" fmla="*/ 661098 h 1068896"/>
              <a:gd name="connsiteX15" fmla="*/ 155248 w 966242"/>
              <a:gd name="connsiteY15" fmla="*/ 670695 h 1068896"/>
              <a:gd name="connsiteX16" fmla="*/ 147706 w 966242"/>
              <a:gd name="connsiteY16" fmla="*/ 698773 h 1068896"/>
              <a:gd name="connsiteX17" fmla="*/ 94327 w 966242"/>
              <a:gd name="connsiteY17" fmla="*/ 729508 h 1068896"/>
              <a:gd name="connsiteX18" fmla="*/ 84031 w 966242"/>
              <a:gd name="connsiteY18" fmla="*/ 732292 h 1068896"/>
              <a:gd name="connsiteX19" fmla="*/ 66258 w 966242"/>
              <a:gd name="connsiteY19" fmla="*/ 721965 h 1068896"/>
              <a:gd name="connsiteX20" fmla="*/ 73800 w 966242"/>
              <a:gd name="connsiteY20" fmla="*/ 693991 h 1068896"/>
              <a:gd name="connsiteX21" fmla="*/ 127170 w 966242"/>
              <a:gd name="connsiteY21" fmla="*/ 663159 h 1068896"/>
              <a:gd name="connsiteX22" fmla="*/ 142790 w 966242"/>
              <a:gd name="connsiteY22" fmla="*/ 661098 h 1068896"/>
              <a:gd name="connsiteX23" fmla="*/ 884124 w 966242"/>
              <a:gd name="connsiteY23" fmla="*/ 457200 h 1068896"/>
              <a:gd name="connsiteX24" fmla="*/ 945704 w 966242"/>
              <a:gd name="connsiteY24" fmla="*/ 457200 h 1068896"/>
              <a:gd name="connsiteX25" fmla="*/ 966242 w 966242"/>
              <a:gd name="connsiteY25" fmla="*/ 477719 h 1068896"/>
              <a:gd name="connsiteX26" fmla="*/ 945704 w 966242"/>
              <a:gd name="connsiteY26" fmla="*/ 498258 h 1068896"/>
              <a:gd name="connsiteX27" fmla="*/ 884124 w 966242"/>
              <a:gd name="connsiteY27" fmla="*/ 498258 h 1068896"/>
              <a:gd name="connsiteX28" fmla="*/ 863600 w 966242"/>
              <a:gd name="connsiteY28" fmla="*/ 477719 h 1068896"/>
              <a:gd name="connsiteX29" fmla="*/ 884124 w 966242"/>
              <a:gd name="connsiteY29" fmla="*/ 457200 h 1068896"/>
              <a:gd name="connsiteX30" fmla="*/ 20540 w 966242"/>
              <a:gd name="connsiteY30" fmla="*/ 457200 h 1068896"/>
              <a:gd name="connsiteX31" fmla="*/ 82114 w 966242"/>
              <a:gd name="connsiteY31" fmla="*/ 457200 h 1068896"/>
              <a:gd name="connsiteX32" fmla="*/ 102655 w 966242"/>
              <a:gd name="connsiteY32" fmla="*/ 477719 h 1068896"/>
              <a:gd name="connsiteX33" fmla="*/ 82114 w 966242"/>
              <a:gd name="connsiteY33" fmla="*/ 498258 h 1068896"/>
              <a:gd name="connsiteX34" fmla="*/ 20540 w 966242"/>
              <a:gd name="connsiteY34" fmla="*/ 498258 h 1068896"/>
              <a:gd name="connsiteX35" fmla="*/ 0 w 966242"/>
              <a:gd name="connsiteY35" fmla="*/ 477719 h 1068896"/>
              <a:gd name="connsiteX36" fmla="*/ 20540 w 966242"/>
              <a:gd name="connsiteY36" fmla="*/ 457200 h 1068896"/>
              <a:gd name="connsiteX37" fmla="*/ 481312 w 966242"/>
              <a:gd name="connsiteY37" fmla="*/ 317500 h 1068896"/>
              <a:gd name="connsiteX38" fmla="*/ 530796 w 966242"/>
              <a:gd name="connsiteY38" fmla="*/ 365665 h 1068896"/>
              <a:gd name="connsiteX39" fmla="*/ 530796 w 966242"/>
              <a:gd name="connsiteY39" fmla="*/ 438343 h 1068896"/>
              <a:gd name="connsiteX40" fmla="*/ 528230 w 966242"/>
              <a:gd name="connsiteY40" fmla="*/ 467743 h 1068896"/>
              <a:gd name="connsiteX41" fmla="*/ 508834 w 966242"/>
              <a:gd name="connsiteY41" fmla="*/ 614240 h 1068896"/>
              <a:gd name="connsiteX42" fmla="*/ 481312 w 966242"/>
              <a:gd name="connsiteY42" fmla="*/ 637419 h 1068896"/>
              <a:gd name="connsiteX43" fmla="*/ 453804 w 966242"/>
              <a:gd name="connsiteY43" fmla="*/ 614240 h 1068896"/>
              <a:gd name="connsiteX44" fmla="*/ 434353 w 966242"/>
              <a:gd name="connsiteY44" fmla="*/ 467743 h 1068896"/>
              <a:gd name="connsiteX45" fmla="*/ 431800 w 966242"/>
              <a:gd name="connsiteY45" fmla="*/ 438343 h 1068896"/>
              <a:gd name="connsiteX46" fmla="*/ 431800 w 966242"/>
              <a:gd name="connsiteY46" fmla="*/ 365665 h 1068896"/>
              <a:gd name="connsiteX47" fmla="*/ 481312 w 966242"/>
              <a:gd name="connsiteY47" fmla="*/ 317500 h 1068896"/>
              <a:gd name="connsiteX48" fmla="*/ 489998 w 966242"/>
              <a:gd name="connsiteY48" fmla="*/ 247195 h 1068896"/>
              <a:gd name="connsiteX49" fmla="*/ 247317 w 966242"/>
              <a:gd name="connsiteY49" fmla="*/ 479211 h 1068896"/>
              <a:gd name="connsiteX50" fmla="*/ 311906 w 966242"/>
              <a:gd name="connsiteY50" fmla="*/ 661100 h 1068896"/>
              <a:gd name="connsiteX51" fmla="*/ 358835 w 966242"/>
              <a:gd name="connsiteY51" fmla="*/ 774284 h 1068896"/>
              <a:gd name="connsiteX52" fmla="*/ 389580 w 966242"/>
              <a:gd name="connsiteY52" fmla="*/ 818553 h 1068896"/>
              <a:gd name="connsiteX53" fmla="*/ 590416 w 966242"/>
              <a:gd name="connsiteY53" fmla="*/ 818553 h 1068896"/>
              <a:gd name="connsiteX54" fmla="*/ 621161 w 966242"/>
              <a:gd name="connsiteY54" fmla="*/ 774284 h 1068896"/>
              <a:gd name="connsiteX55" fmla="*/ 667760 w 966242"/>
              <a:gd name="connsiteY55" fmla="*/ 661560 h 1068896"/>
              <a:gd name="connsiteX56" fmla="*/ 732769 w 966242"/>
              <a:gd name="connsiteY56" fmla="*/ 479211 h 1068896"/>
              <a:gd name="connsiteX57" fmla="*/ 489998 w 966242"/>
              <a:gd name="connsiteY57" fmla="*/ 247195 h 1068896"/>
              <a:gd name="connsiteX58" fmla="*/ 892069 w 966242"/>
              <a:gd name="connsiteY58" fmla="*/ 229302 h 1068896"/>
              <a:gd name="connsiteX59" fmla="*/ 904513 w 966242"/>
              <a:gd name="connsiteY59" fmla="*/ 238905 h 1068896"/>
              <a:gd name="connsiteX60" fmla="*/ 896984 w 966242"/>
              <a:gd name="connsiteY60" fmla="*/ 266963 h 1068896"/>
              <a:gd name="connsiteX61" fmla="*/ 843593 w 966242"/>
              <a:gd name="connsiteY61" fmla="*/ 297711 h 1068896"/>
              <a:gd name="connsiteX62" fmla="*/ 833398 w 966242"/>
              <a:gd name="connsiteY62" fmla="*/ 300488 h 1068896"/>
              <a:gd name="connsiteX63" fmla="*/ 815535 w 966242"/>
              <a:gd name="connsiteY63" fmla="*/ 290155 h 1068896"/>
              <a:gd name="connsiteX64" fmla="*/ 823092 w 966242"/>
              <a:gd name="connsiteY64" fmla="*/ 262091 h 1068896"/>
              <a:gd name="connsiteX65" fmla="*/ 876445 w 966242"/>
              <a:gd name="connsiteY65" fmla="*/ 231349 h 1068896"/>
              <a:gd name="connsiteX66" fmla="*/ 892069 w 966242"/>
              <a:gd name="connsiteY66" fmla="*/ 229302 h 1068896"/>
              <a:gd name="connsiteX67" fmla="*/ 78721 w 966242"/>
              <a:gd name="connsiteY67" fmla="*/ 229302 h 1068896"/>
              <a:gd name="connsiteX68" fmla="*/ 94298 w 966242"/>
              <a:gd name="connsiteY68" fmla="*/ 231349 h 1068896"/>
              <a:gd name="connsiteX69" fmla="*/ 147675 w 966242"/>
              <a:gd name="connsiteY69" fmla="*/ 262091 h 1068896"/>
              <a:gd name="connsiteX70" fmla="*/ 155217 w 966242"/>
              <a:gd name="connsiteY70" fmla="*/ 290155 h 1068896"/>
              <a:gd name="connsiteX71" fmla="*/ 137384 w 966242"/>
              <a:gd name="connsiteY71" fmla="*/ 300488 h 1068896"/>
              <a:gd name="connsiteX72" fmla="*/ 127140 w 966242"/>
              <a:gd name="connsiteY72" fmla="*/ 297711 h 1068896"/>
              <a:gd name="connsiteX73" fmla="*/ 73772 w 966242"/>
              <a:gd name="connsiteY73" fmla="*/ 266963 h 1068896"/>
              <a:gd name="connsiteX74" fmla="*/ 66230 w 966242"/>
              <a:gd name="connsiteY74" fmla="*/ 238905 h 1068896"/>
              <a:gd name="connsiteX75" fmla="*/ 78721 w 966242"/>
              <a:gd name="connsiteY75" fmla="*/ 229302 h 1068896"/>
              <a:gd name="connsiteX76" fmla="*/ 489998 w 966242"/>
              <a:gd name="connsiteY76" fmla="*/ 165100 h 1068896"/>
              <a:gd name="connsiteX77" fmla="*/ 814896 w 966242"/>
              <a:gd name="connsiteY77" fmla="*/ 479211 h 1068896"/>
              <a:gd name="connsiteX78" fmla="*/ 735868 w 966242"/>
              <a:gd name="connsiteY78" fmla="*/ 707503 h 1068896"/>
              <a:gd name="connsiteX79" fmla="*/ 703288 w 966242"/>
              <a:gd name="connsiteY79" fmla="*/ 774284 h 1068896"/>
              <a:gd name="connsiteX80" fmla="*/ 642700 w 966242"/>
              <a:gd name="connsiteY80" fmla="*/ 882279 h 1068896"/>
              <a:gd name="connsiteX81" fmla="*/ 638128 w 966242"/>
              <a:gd name="connsiteY81" fmla="*/ 965378 h 1068896"/>
              <a:gd name="connsiteX82" fmla="*/ 571012 w 966242"/>
              <a:gd name="connsiteY82" fmla="*/ 1035715 h 1068896"/>
              <a:gd name="connsiteX83" fmla="*/ 544358 w 966242"/>
              <a:gd name="connsiteY83" fmla="*/ 1061908 h 1068896"/>
              <a:gd name="connsiteX84" fmla="*/ 521405 w 966242"/>
              <a:gd name="connsiteY84" fmla="*/ 1068896 h 1068896"/>
              <a:gd name="connsiteX85" fmla="*/ 458591 w 966242"/>
              <a:gd name="connsiteY85" fmla="*/ 1068896 h 1068896"/>
              <a:gd name="connsiteX86" fmla="*/ 435638 w 966242"/>
              <a:gd name="connsiteY86" fmla="*/ 1061908 h 1068896"/>
              <a:gd name="connsiteX87" fmla="*/ 409104 w 966242"/>
              <a:gd name="connsiteY87" fmla="*/ 1035715 h 1068896"/>
              <a:gd name="connsiteX88" fmla="*/ 341868 w 966242"/>
              <a:gd name="connsiteY88" fmla="*/ 965462 h 1068896"/>
              <a:gd name="connsiteX89" fmla="*/ 341868 w 966242"/>
              <a:gd name="connsiteY89" fmla="*/ 965378 h 1068896"/>
              <a:gd name="connsiteX90" fmla="*/ 337296 w 966242"/>
              <a:gd name="connsiteY90" fmla="*/ 882279 h 1068896"/>
              <a:gd name="connsiteX91" fmla="*/ 276708 w 966242"/>
              <a:gd name="connsiteY91" fmla="*/ 774284 h 1068896"/>
              <a:gd name="connsiteX92" fmla="*/ 244309 w 966242"/>
              <a:gd name="connsiteY92" fmla="*/ 707838 h 1068896"/>
              <a:gd name="connsiteX93" fmla="*/ 165100 w 966242"/>
              <a:gd name="connsiteY93" fmla="*/ 479211 h 1068896"/>
              <a:gd name="connsiteX94" fmla="*/ 489998 w 966242"/>
              <a:gd name="connsiteY94" fmla="*/ 165100 h 1068896"/>
              <a:gd name="connsiteX95" fmla="*/ 254406 w 966242"/>
              <a:gd name="connsiteY95" fmla="*/ 64201 h 1068896"/>
              <a:gd name="connsiteX96" fmla="*/ 266877 w 966242"/>
              <a:gd name="connsiteY96" fmla="*/ 73802 h 1068896"/>
              <a:gd name="connsiteX97" fmla="*/ 297721 w 966242"/>
              <a:gd name="connsiteY97" fmla="*/ 127169 h 1068896"/>
              <a:gd name="connsiteX98" fmla="*/ 290169 w 966242"/>
              <a:gd name="connsiteY98" fmla="*/ 155244 h 1068896"/>
              <a:gd name="connsiteX99" fmla="*/ 279974 w 966242"/>
              <a:gd name="connsiteY99" fmla="*/ 158027 h 1068896"/>
              <a:gd name="connsiteX100" fmla="*/ 262090 w 966242"/>
              <a:gd name="connsiteY100" fmla="*/ 147702 h 1068896"/>
              <a:gd name="connsiteX101" fmla="*/ 231358 w 966242"/>
              <a:gd name="connsiteY101" fmla="*/ 94331 h 1068896"/>
              <a:gd name="connsiteX102" fmla="*/ 238798 w 966242"/>
              <a:gd name="connsiteY102" fmla="*/ 66265 h 1068896"/>
              <a:gd name="connsiteX103" fmla="*/ 254406 w 966242"/>
              <a:gd name="connsiteY103" fmla="*/ 64201 h 1068896"/>
              <a:gd name="connsiteX104" fmla="*/ 706445 w 966242"/>
              <a:gd name="connsiteY104" fmla="*/ 64200 h 1068896"/>
              <a:gd name="connsiteX105" fmla="*/ 721978 w 966242"/>
              <a:gd name="connsiteY105" fmla="*/ 66262 h 1068896"/>
              <a:gd name="connsiteX106" fmla="*/ 729531 w 966242"/>
              <a:gd name="connsiteY106" fmla="*/ 94329 h 1068896"/>
              <a:gd name="connsiteX107" fmla="*/ 698787 w 966242"/>
              <a:gd name="connsiteY107" fmla="*/ 147699 h 1068896"/>
              <a:gd name="connsiteX108" fmla="*/ 680926 w 966242"/>
              <a:gd name="connsiteY108" fmla="*/ 157908 h 1068896"/>
              <a:gd name="connsiteX109" fmla="*/ 670708 w 966242"/>
              <a:gd name="connsiteY109" fmla="*/ 155128 h 1068896"/>
              <a:gd name="connsiteX110" fmla="*/ 663141 w 966242"/>
              <a:gd name="connsiteY110" fmla="*/ 127168 h 1068896"/>
              <a:gd name="connsiteX111" fmla="*/ 694000 w 966242"/>
              <a:gd name="connsiteY111" fmla="*/ 73803 h 1068896"/>
              <a:gd name="connsiteX112" fmla="*/ 706445 w 966242"/>
              <a:gd name="connsiteY112" fmla="*/ 64200 h 1068896"/>
              <a:gd name="connsiteX113" fmla="*/ 490440 w 966242"/>
              <a:gd name="connsiteY113" fmla="*/ 0 h 1068896"/>
              <a:gd name="connsiteX114" fmla="*/ 510952 w 966242"/>
              <a:gd name="connsiteY114" fmla="*/ 20534 h 1068896"/>
              <a:gd name="connsiteX115" fmla="*/ 510952 w 966242"/>
              <a:gd name="connsiteY115" fmla="*/ 82114 h 1068896"/>
              <a:gd name="connsiteX116" fmla="*/ 490440 w 966242"/>
              <a:gd name="connsiteY116" fmla="*/ 102648 h 1068896"/>
              <a:gd name="connsiteX117" fmla="*/ 469900 w 966242"/>
              <a:gd name="connsiteY117" fmla="*/ 82114 h 1068896"/>
              <a:gd name="connsiteX118" fmla="*/ 469900 w 966242"/>
              <a:gd name="connsiteY118" fmla="*/ 20534 h 1068896"/>
              <a:gd name="connsiteX119" fmla="*/ 490440 w 966242"/>
              <a:gd name="connsiteY119" fmla="*/ 0 h 10688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966242" h="1068896">
                <a:moveTo>
                  <a:pt x="483182" y="673100"/>
                </a:moveTo>
                <a:cubicBezTo>
                  <a:pt x="511363" y="673100"/>
                  <a:pt x="534554" y="696185"/>
                  <a:pt x="534554" y="724359"/>
                </a:cubicBezTo>
                <a:cubicBezTo>
                  <a:pt x="534554" y="752557"/>
                  <a:pt x="511363" y="775742"/>
                  <a:pt x="483182" y="775742"/>
                </a:cubicBezTo>
                <a:cubicBezTo>
                  <a:pt x="455006" y="775742"/>
                  <a:pt x="431800" y="752557"/>
                  <a:pt x="431800" y="724359"/>
                </a:cubicBezTo>
                <a:cubicBezTo>
                  <a:pt x="431800" y="696185"/>
                  <a:pt x="455006" y="673100"/>
                  <a:pt x="483182" y="673100"/>
                </a:cubicBezTo>
                <a:close/>
                <a:moveTo>
                  <a:pt x="828066" y="661098"/>
                </a:moveTo>
                <a:cubicBezTo>
                  <a:pt x="833143" y="659740"/>
                  <a:pt x="838719" y="660324"/>
                  <a:pt x="843593" y="663159"/>
                </a:cubicBezTo>
                <a:lnTo>
                  <a:pt x="896984" y="693991"/>
                </a:lnTo>
                <a:cubicBezTo>
                  <a:pt x="906844" y="699660"/>
                  <a:pt x="910193" y="712193"/>
                  <a:pt x="904513" y="722073"/>
                </a:cubicBezTo>
                <a:cubicBezTo>
                  <a:pt x="900658" y="728604"/>
                  <a:pt x="893760" y="732292"/>
                  <a:pt x="886654" y="732292"/>
                </a:cubicBezTo>
                <a:cubicBezTo>
                  <a:pt x="883203" y="732292"/>
                  <a:pt x="879668" y="731406"/>
                  <a:pt x="876445" y="729508"/>
                </a:cubicBezTo>
                <a:lnTo>
                  <a:pt x="823092" y="698773"/>
                </a:lnTo>
                <a:cubicBezTo>
                  <a:pt x="813306" y="693007"/>
                  <a:pt x="809868" y="680461"/>
                  <a:pt x="815535" y="670695"/>
                </a:cubicBezTo>
                <a:cubicBezTo>
                  <a:pt x="818412" y="665758"/>
                  <a:pt x="822990" y="662457"/>
                  <a:pt x="828066" y="661098"/>
                </a:cubicBezTo>
                <a:close/>
                <a:moveTo>
                  <a:pt x="142790" y="661098"/>
                </a:moveTo>
                <a:cubicBezTo>
                  <a:pt x="147866" y="662457"/>
                  <a:pt x="152415" y="665758"/>
                  <a:pt x="155248" y="670695"/>
                </a:cubicBezTo>
                <a:cubicBezTo>
                  <a:pt x="160905" y="680461"/>
                  <a:pt x="157482" y="693007"/>
                  <a:pt x="147706" y="698773"/>
                </a:cubicBezTo>
                <a:lnTo>
                  <a:pt x="94327" y="729508"/>
                </a:lnTo>
                <a:cubicBezTo>
                  <a:pt x="91113" y="731406"/>
                  <a:pt x="87570" y="732292"/>
                  <a:pt x="84031" y="732292"/>
                </a:cubicBezTo>
                <a:cubicBezTo>
                  <a:pt x="77037" y="732292"/>
                  <a:pt x="70029" y="728604"/>
                  <a:pt x="66258" y="721965"/>
                </a:cubicBezTo>
                <a:cubicBezTo>
                  <a:pt x="60593" y="712193"/>
                  <a:pt x="63918" y="699660"/>
                  <a:pt x="73800" y="693991"/>
                </a:cubicBezTo>
                <a:lnTo>
                  <a:pt x="127170" y="663159"/>
                </a:lnTo>
                <a:cubicBezTo>
                  <a:pt x="132111" y="660324"/>
                  <a:pt x="137714" y="659740"/>
                  <a:pt x="142790" y="661098"/>
                </a:cubicBezTo>
                <a:close/>
                <a:moveTo>
                  <a:pt x="884124" y="457200"/>
                </a:moveTo>
                <a:lnTo>
                  <a:pt x="945704" y="457200"/>
                </a:lnTo>
                <a:cubicBezTo>
                  <a:pt x="957014" y="457200"/>
                  <a:pt x="966242" y="466409"/>
                  <a:pt x="966242" y="477719"/>
                </a:cubicBezTo>
                <a:cubicBezTo>
                  <a:pt x="966242" y="489043"/>
                  <a:pt x="957014" y="498258"/>
                  <a:pt x="945704" y="498258"/>
                </a:cubicBezTo>
                <a:lnTo>
                  <a:pt x="884124" y="498258"/>
                </a:lnTo>
                <a:cubicBezTo>
                  <a:pt x="872791" y="498258"/>
                  <a:pt x="863600" y="489043"/>
                  <a:pt x="863600" y="477719"/>
                </a:cubicBezTo>
                <a:cubicBezTo>
                  <a:pt x="863600" y="466409"/>
                  <a:pt x="872791" y="457200"/>
                  <a:pt x="884124" y="457200"/>
                </a:cubicBezTo>
                <a:close/>
                <a:moveTo>
                  <a:pt x="20540" y="457200"/>
                </a:moveTo>
                <a:lnTo>
                  <a:pt x="82114" y="457200"/>
                </a:lnTo>
                <a:cubicBezTo>
                  <a:pt x="93563" y="457200"/>
                  <a:pt x="102655" y="466409"/>
                  <a:pt x="102655" y="477719"/>
                </a:cubicBezTo>
                <a:cubicBezTo>
                  <a:pt x="102655" y="489043"/>
                  <a:pt x="93563" y="498258"/>
                  <a:pt x="82114" y="498258"/>
                </a:cubicBezTo>
                <a:lnTo>
                  <a:pt x="20540" y="498258"/>
                </a:lnTo>
                <a:cubicBezTo>
                  <a:pt x="9229" y="498258"/>
                  <a:pt x="0" y="489043"/>
                  <a:pt x="0" y="477719"/>
                </a:cubicBezTo>
                <a:cubicBezTo>
                  <a:pt x="0" y="466409"/>
                  <a:pt x="9229" y="457200"/>
                  <a:pt x="20540" y="457200"/>
                </a:cubicBezTo>
                <a:close/>
                <a:moveTo>
                  <a:pt x="481312" y="317500"/>
                </a:moveTo>
                <a:cubicBezTo>
                  <a:pt x="512587" y="317500"/>
                  <a:pt x="530796" y="333703"/>
                  <a:pt x="530796" y="365665"/>
                </a:cubicBezTo>
                <a:lnTo>
                  <a:pt x="530796" y="438343"/>
                </a:lnTo>
                <a:cubicBezTo>
                  <a:pt x="530796" y="447674"/>
                  <a:pt x="529458" y="457761"/>
                  <a:pt x="528230" y="467743"/>
                </a:cubicBezTo>
                <a:lnTo>
                  <a:pt x="508834" y="614240"/>
                </a:lnTo>
                <a:cubicBezTo>
                  <a:pt x="506377" y="632428"/>
                  <a:pt x="497509" y="637419"/>
                  <a:pt x="481312" y="637419"/>
                </a:cubicBezTo>
                <a:cubicBezTo>
                  <a:pt x="464978" y="637419"/>
                  <a:pt x="456233" y="632428"/>
                  <a:pt x="453804" y="614240"/>
                </a:cubicBezTo>
                <a:cubicBezTo>
                  <a:pt x="453804" y="614240"/>
                  <a:pt x="434353" y="467743"/>
                  <a:pt x="434353" y="467743"/>
                </a:cubicBezTo>
                <a:cubicBezTo>
                  <a:pt x="433042" y="457761"/>
                  <a:pt x="431800" y="447674"/>
                  <a:pt x="431800" y="438343"/>
                </a:cubicBezTo>
                <a:lnTo>
                  <a:pt x="431800" y="365665"/>
                </a:lnTo>
                <a:cubicBezTo>
                  <a:pt x="431800" y="333703"/>
                  <a:pt x="449995" y="317500"/>
                  <a:pt x="481312" y="317500"/>
                </a:cubicBezTo>
                <a:close/>
                <a:moveTo>
                  <a:pt x="489998" y="247195"/>
                </a:moveTo>
                <a:cubicBezTo>
                  <a:pt x="356158" y="247320"/>
                  <a:pt x="247317" y="351382"/>
                  <a:pt x="247317" y="479211"/>
                </a:cubicBezTo>
                <a:cubicBezTo>
                  <a:pt x="247317" y="566243"/>
                  <a:pt x="281612" y="616621"/>
                  <a:pt x="311906" y="661100"/>
                </a:cubicBezTo>
                <a:cubicBezTo>
                  <a:pt x="336213" y="696708"/>
                  <a:pt x="358835" y="729889"/>
                  <a:pt x="358835" y="774284"/>
                </a:cubicBezTo>
                <a:cubicBezTo>
                  <a:pt x="358835" y="793824"/>
                  <a:pt x="376464" y="809473"/>
                  <a:pt x="389580" y="818553"/>
                </a:cubicBezTo>
                <a:lnTo>
                  <a:pt x="590416" y="818553"/>
                </a:lnTo>
                <a:cubicBezTo>
                  <a:pt x="603532" y="809473"/>
                  <a:pt x="621161" y="793824"/>
                  <a:pt x="621161" y="774284"/>
                </a:cubicBezTo>
                <a:cubicBezTo>
                  <a:pt x="621161" y="729889"/>
                  <a:pt x="643783" y="696708"/>
                  <a:pt x="667760" y="661560"/>
                </a:cubicBezTo>
                <a:cubicBezTo>
                  <a:pt x="698414" y="616705"/>
                  <a:pt x="732769" y="566327"/>
                  <a:pt x="732769" y="479211"/>
                </a:cubicBezTo>
                <a:cubicBezTo>
                  <a:pt x="732769" y="351299"/>
                  <a:pt x="623928" y="247195"/>
                  <a:pt x="489998" y="247195"/>
                </a:cubicBezTo>
                <a:close/>
                <a:moveTo>
                  <a:pt x="892069" y="229302"/>
                </a:moveTo>
                <a:cubicBezTo>
                  <a:pt x="897141" y="230663"/>
                  <a:pt x="901684" y="233965"/>
                  <a:pt x="904513" y="238905"/>
                </a:cubicBezTo>
                <a:cubicBezTo>
                  <a:pt x="910193" y="248662"/>
                  <a:pt x="906844" y="261308"/>
                  <a:pt x="896984" y="266963"/>
                </a:cubicBezTo>
                <a:lnTo>
                  <a:pt x="843593" y="297711"/>
                </a:lnTo>
                <a:cubicBezTo>
                  <a:pt x="840379" y="299601"/>
                  <a:pt x="836831" y="300488"/>
                  <a:pt x="833398" y="300488"/>
                </a:cubicBezTo>
                <a:cubicBezTo>
                  <a:pt x="826287" y="300488"/>
                  <a:pt x="819418" y="296710"/>
                  <a:pt x="815535" y="290155"/>
                </a:cubicBezTo>
                <a:cubicBezTo>
                  <a:pt x="809868" y="280401"/>
                  <a:pt x="813306" y="267863"/>
                  <a:pt x="823092" y="262091"/>
                </a:cubicBezTo>
                <a:lnTo>
                  <a:pt x="876445" y="231349"/>
                </a:lnTo>
                <a:cubicBezTo>
                  <a:pt x="881394" y="228522"/>
                  <a:pt x="886997" y="227941"/>
                  <a:pt x="892069" y="229302"/>
                </a:cubicBezTo>
                <a:close/>
                <a:moveTo>
                  <a:pt x="78721" y="229302"/>
                </a:moveTo>
                <a:cubicBezTo>
                  <a:pt x="83810" y="227941"/>
                  <a:pt x="89413" y="228522"/>
                  <a:pt x="94298" y="231349"/>
                </a:cubicBezTo>
                <a:lnTo>
                  <a:pt x="147675" y="262091"/>
                </a:lnTo>
                <a:cubicBezTo>
                  <a:pt x="157548" y="267863"/>
                  <a:pt x="160873" y="280401"/>
                  <a:pt x="155217" y="290155"/>
                </a:cubicBezTo>
                <a:cubicBezTo>
                  <a:pt x="151335" y="296824"/>
                  <a:pt x="144466" y="300488"/>
                  <a:pt x="137384" y="300488"/>
                </a:cubicBezTo>
                <a:cubicBezTo>
                  <a:pt x="133897" y="300488"/>
                  <a:pt x="130363" y="299601"/>
                  <a:pt x="127140" y="297711"/>
                </a:cubicBezTo>
                <a:lnTo>
                  <a:pt x="73772" y="266963"/>
                </a:lnTo>
                <a:cubicBezTo>
                  <a:pt x="64025" y="261197"/>
                  <a:pt x="60565" y="248662"/>
                  <a:pt x="66230" y="238905"/>
                </a:cubicBezTo>
                <a:cubicBezTo>
                  <a:pt x="69059" y="233965"/>
                  <a:pt x="73633" y="230663"/>
                  <a:pt x="78721" y="229302"/>
                </a:cubicBezTo>
                <a:close/>
                <a:moveTo>
                  <a:pt x="489998" y="165100"/>
                </a:moveTo>
                <a:cubicBezTo>
                  <a:pt x="669083" y="165100"/>
                  <a:pt x="814896" y="306025"/>
                  <a:pt x="814896" y="479211"/>
                </a:cubicBezTo>
                <a:cubicBezTo>
                  <a:pt x="814896" y="591767"/>
                  <a:pt x="769170" y="658673"/>
                  <a:pt x="735868" y="707503"/>
                </a:cubicBezTo>
                <a:cubicBezTo>
                  <a:pt x="715020" y="738132"/>
                  <a:pt x="703288" y="756208"/>
                  <a:pt x="703288" y="774284"/>
                </a:cubicBezTo>
                <a:cubicBezTo>
                  <a:pt x="703288" y="814996"/>
                  <a:pt x="681508" y="853491"/>
                  <a:pt x="642700" y="882279"/>
                </a:cubicBezTo>
                <a:cubicBezTo>
                  <a:pt x="641677" y="906464"/>
                  <a:pt x="638128" y="965378"/>
                  <a:pt x="638128" y="965378"/>
                </a:cubicBezTo>
                <a:cubicBezTo>
                  <a:pt x="637676" y="981571"/>
                  <a:pt x="629133" y="1016426"/>
                  <a:pt x="571012" y="1035715"/>
                </a:cubicBezTo>
                <a:cubicBezTo>
                  <a:pt x="564123" y="1045715"/>
                  <a:pt x="555249" y="1054586"/>
                  <a:pt x="544358" y="1061908"/>
                </a:cubicBezTo>
                <a:cubicBezTo>
                  <a:pt x="537590" y="1066469"/>
                  <a:pt x="529618" y="1068896"/>
                  <a:pt x="521405" y="1068896"/>
                </a:cubicBezTo>
                <a:lnTo>
                  <a:pt x="458591" y="1068896"/>
                </a:lnTo>
                <a:cubicBezTo>
                  <a:pt x="450379" y="1068896"/>
                  <a:pt x="442407" y="1066469"/>
                  <a:pt x="435638" y="1061908"/>
                </a:cubicBezTo>
                <a:cubicBezTo>
                  <a:pt x="424747" y="1054586"/>
                  <a:pt x="415873" y="1045715"/>
                  <a:pt x="409104" y="1035715"/>
                </a:cubicBezTo>
                <a:cubicBezTo>
                  <a:pt x="351284" y="1016509"/>
                  <a:pt x="342530" y="982241"/>
                  <a:pt x="341868" y="965462"/>
                </a:cubicBezTo>
                <a:lnTo>
                  <a:pt x="341868" y="965378"/>
                </a:lnTo>
                <a:cubicBezTo>
                  <a:pt x="341868" y="965378"/>
                  <a:pt x="338319" y="906464"/>
                  <a:pt x="337296" y="882279"/>
                </a:cubicBezTo>
                <a:cubicBezTo>
                  <a:pt x="298488" y="853408"/>
                  <a:pt x="276708" y="814996"/>
                  <a:pt x="276708" y="774284"/>
                </a:cubicBezTo>
                <a:cubicBezTo>
                  <a:pt x="276708" y="756082"/>
                  <a:pt x="264976" y="738132"/>
                  <a:pt x="244309" y="707838"/>
                </a:cubicBezTo>
                <a:cubicBezTo>
                  <a:pt x="210706" y="658547"/>
                  <a:pt x="165100" y="591641"/>
                  <a:pt x="165100" y="479211"/>
                </a:cubicBezTo>
                <a:cubicBezTo>
                  <a:pt x="165100" y="306025"/>
                  <a:pt x="310913" y="165100"/>
                  <a:pt x="489998" y="165100"/>
                </a:cubicBezTo>
                <a:close/>
                <a:moveTo>
                  <a:pt x="254406" y="64201"/>
                </a:moveTo>
                <a:cubicBezTo>
                  <a:pt x="259483" y="65559"/>
                  <a:pt x="264038" y="68861"/>
                  <a:pt x="266877" y="73802"/>
                </a:cubicBezTo>
                <a:lnTo>
                  <a:pt x="297721" y="127169"/>
                </a:lnTo>
                <a:cubicBezTo>
                  <a:pt x="303377" y="137043"/>
                  <a:pt x="300040" y="149587"/>
                  <a:pt x="290169" y="155244"/>
                </a:cubicBezTo>
                <a:cubicBezTo>
                  <a:pt x="286968" y="157129"/>
                  <a:pt x="283408" y="158027"/>
                  <a:pt x="279974" y="158027"/>
                </a:cubicBezTo>
                <a:cubicBezTo>
                  <a:pt x="272854" y="158027"/>
                  <a:pt x="265985" y="154256"/>
                  <a:pt x="262090" y="147702"/>
                </a:cubicBezTo>
                <a:cubicBezTo>
                  <a:pt x="262090" y="147702"/>
                  <a:pt x="231358" y="94331"/>
                  <a:pt x="231358" y="94331"/>
                </a:cubicBezTo>
                <a:cubicBezTo>
                  <a:pt x="225701" y="84561"/>
                  <a:pt x="229024" y="71912"/>
                  <a:pt x="238798" y="66265"/>
                </a:cubicBezTo>
                <a:cubicBezTo>
                  <a:pt x="243729" y="63430"/>
                  <a:pt x="249329" y="62844"/>
                  <a:pt x="254406" y="64201"/>
                </a:cubicBezTo>
                <a:close/>
                <a:moveTo>
                  <a:pt x="706445" y="64200"/>
                </a:moveTo>
                <a:cubicBezTo>
                  <a:pt x="711508" y="62842"/>
                  <a:pt x="717085" y="63428"/>
                  <a:pt x="721978" y="66262"/>
                </a:cubicBezTo>
                <a:cubicBezTo>
                  <a:pt x="731836" y="71911"/>
                  <a:pt x="735174" y="84562"/>
                  <a:pt x="729531" y="94329"/>
                </a:cubicBezTo>
                <a:lnTo>
                  <a:pt x="698787" y="147699"/>
                </a:lnTo>
                <a:cubicBezTo>
                  <a:pt x="694892" y="154254"/>
                  <a:pt x="688022" y="157908"/>
                  <a:pt x="680926" y="157908"/>
                </a:cubicBezTo>
                <a:cubicBezTo>
                  <a:pt x="677466" y="157908"/>
                  <a:pt x="673920" y="157020"/>
                  <a:pt x="670708" y="155128"/>
                </a:cubicBezTo>
                <a:cubicBezTo>
                  <a:pt x="660846" y="149474"/>
                  <a:pt x="657487" y="136936"/>
                  <a:pt x="663141" y="127168"/>
                </a:cubicBezTo>
                <a:lnTo>
                  <a:pt x="694000" y="73803"/>
                </a:lnTo>
                <a:cubicBezTo>
                  <a:pt x="696834" y="68861"/>
                  <a:pt x="701382" y="65559"/>
                  <a:pt x="706445" y="64200"/>
                </a:cubicBezTo>
                <a:close/>
                <a:moveTo>
                  <a:pt x="490440" y="0"/>
                </a:moveTo>
                <a:cubicBezTo>
                  <a:pt x="501750" y="0"/>
                  <a:pt x="510952" y="9210"/>
                  <a:pt x="510952" y="20534"/>
                </a:cubicBezTo>
                <a:lnTo>
                  <a:pt x="510952" y="82114"/>
                </a:lnTo>
                <a:cubicBezTo>
                  <a:pt x="510952" y="93552"/>
                  <a:pt x="501750" y="102648"/>
                  <a:pt x="490440" y="102648"/>
                </a:cubicBezTo>
                <a:cubicBezTo>
                  <a:pt x="479103" y="102648"/>
                  <a:pt x="469900" y="93552"/>
                  <a:pt x="469900" y="82114"/>
                </a:cubicBezTo>
                <a:lnTo>
                  <a:pt x="469900" y="20534"/>
                </a:lnTo>
                <a:cubicBezTo>
                  <a:pt x="469900" y="9210"/>
                  <a:pt x="479103" y="0"/>
                  <a:pt x="490440" y="0"/>
                </a:cubicBezTo>
                <a:close/>
              </a:path>
            </a:pathLst>
          </a:custGeom>
          <a:solidFill>
            <a:srgbClr val="FFC000"/>
          </a:solidFill>
          <a:ln w="12700">
            <a:miter lim="400000"/>
          </a:ln>
        </p:spPr>
        <p:txBody>
          <a:bodyPr wrap="square" lIns="0" tIns="0" rIns="0" bIns="0" anchor="ctr">
            <a:noAutofit/>
          </a:bodyPr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6149642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C54EC11-86F0-A1DE-2CC2-DED5D96CF6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D9BF962-8981-42B5-A884-0DD4055DDA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879" y="1260817"/>
            <a:ext cx="8050820" cy="959168"/>
          </a:xfrm>
        </p:spPr>
        <p:txBody>
          <a:bodyPr>
            <a:normAutofit/>
          </a:bodyPr>
          <a:lstStyle/>
          <a:p>
            <a:r>
              <a:rPr lang="es-ES" sz="4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R</a:t>
            </a:r>
            <a:r>
              <a:rPr lang="es-PE" sz="4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eflexión final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BB6A527-05EE-F625-D4E2-ED747DCA39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879" y="2650807"/>
            <a:ext cx="9177995" cy="353897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¿Cómo fortalecemos el cierre del año escolar?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¿Qué ajustes institucionales podemos realizar?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¿Cómo garantizamos procesos justos, formativos y colegiados?</a:t>
            </a:r>
            <a:endParaRPr lang="es-PE" sz="2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3C9307E0-6D4E-6F95-08DC-066C153AF0BA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E15373C3-F2AD-C7C3-8FDB-F85DBC81F3A2}"/>
              </a:ext>
            </a:extLst>
          </p:cNvPr>
          <p:cNvCxnSpPr>
            <a:cxnSpLocks/>
          </p:cNvCxnSpPr>
          <p:nvPr/>
        </p:nvCxnSpPr>
        <p:spPr>
          <a:xfrm>
            <a:off x="1117791" y="2306158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1E569763-B13A-B091-340B-088E4C4017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0D4212B-8D58-341F-35A3-7CEF472560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3210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4F69AD6-AE95-632B-A515-4DDF5D42F72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862839"/>
            <a:ext cx="9144000" cy="1132322"/>
          </a:xfrm>
        </p:spPr>
        <p:txBody>
          <a:bodyPr anchor="ctr"/>
          <a:lstStyle/>
          <a:p>
            <a:r>
              <a:rPr lang="es-PE" b="1" dirty="0">
                <a:solidFill>
                  <a:schemeClr val="bg1"/>
                </a:solidFill>
                <a:latin typeface="Poppins" pitchFamily="2" charset="77"/>
                <a:cs typeface="Poppins" pitchFamily="2" charset="77"/>
              </a:rPr>
              <a:t>GRACIAS</a:t>
            </a:r>
          </a:p>
        </p:txBody>
      </p:sp>
      <p:cxnSp>
        <p:nvCxnSpPr>
          <p:cNvPr id="7" name="Google Shape;58;p13">
            <a:extLst>
              <a:ext uri="{FF2B5EF4-FFF2-40B4-BE49-F238E27FC236}">
                <a16:creationId xmlns:a16="http://schemas.microsoft.com/office/drawing/2014/main" id="{1E209F4C-1C48-EB82-A1E8-4A0A040CB6D8}"/>
              </a:ext>
            </a:extLst>
          </p:cNvPr>
          <p:cNvCxnSpPr>
            <a:cxnSpLocks/>
          </p:cNvCxnSpPr>
          <p:nvPr/>
        </p:nvCxnSpPr>
        <p:spPr>
          <a:xfrm>
            <a:off x="3790650" y="4155710"/>
            <a:ext cx="4610700" cy="0"/>
          </a:xfrm>
          <a:prstGeom prst="straightConnector1">
            <a:avLst/>
          </a:prstGeom>
          <a:noFill/>
          <a:ln w="127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3" name="Imagen 2">
            <a:extLst>
              <a:ext uri="{FF2B5EF4-FFF2-40B4-BE49-F238E27FC236}">
                <a16:creationId xmlns:a16="http://schemas.microsoft.com/office/drawing/2014/main" id="{35615CF7-D32C-3A4B-9826-7996186EB4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819" y="215991"/>
            <a:ext cx="2552248" cy="553662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469EFDB-610A-04F4-BB77-3D1772F62B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1805" y="263304"/>
            <a:ext cx="3916680" cy="45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951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E35040-3ACF-ED2D-1579-A7E41597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54910"/>
            <a:ext cx="10515600" cy="959168"/>
          </a:xfrm>
        </p:spPr>
        <p:txBody>
          <a:bodyPr>
            <a:normAutofit/>
          </a:bodyPr>
          <a:lstStyle/>
          <a:p>
            <a:r>
              <a:rPr lang="es-PE" sz="32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Marco normativo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7C9CA3-A0F6-6F1E-CB6B-43550926E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88426"/>
            <a:ext cx="7477369" cy="3848468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PE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2"/>
              </a:rPr>
              <a:t>R.M. N.º 556-2024-MINEDU – Norma del año escolar 2025</a:t>
            </a:r>
            <a:endParaRPr lang="es-PE" sz="2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PE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3"/>
              </a:rPr>
              <a:t>R.V.M. N.º 00094-2020-MINEDU – Norma de evaluación de competencias</a:t>
            </a:r>
            <a:r>
              <a:rPr lang="es-PE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PE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4"/>
              </a:rPr>
              <a:t>R.V.M. N.ª 048-2024-MINEDU – Modificatoria de la norma de evaluación de competencias.</a:t>
            </a:r>
            <a:endParaRPr lang="es-PE" sz="2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PE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5"/>
              </a:rPr>
              <a:t>R.M. N.º 432-2020-MINEDU – Norma de SIAGIE</a:t>
            </a:r>
            <a:endParaRPr lang="es-PE" sz="2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PE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  <a:hlinkClick r:id="rId6"/>
              </a:rPr>
              <a:t>R.M. N.º 239-2025-MINEDU – Norma de semanas de gestión</a:t>
            </a:r>
            <a:endParaRPr lang="es-PE" sz="2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6DD21BAC-7DC9-CF35-C7C4-82DF33465054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087A9F95-DF16-CB2B-C5ED-CCA6DC137F14}"/>
              </a:ext>
            </a:extLst>
          </p:cNvPr>
          <p:cNvCxnSpPr>
            <a:cxnSpLocks/>
          </p:cNvCxnSpPr>
          <p:nvPr/>
        </p:nvCxnSpPr>
        <p:spPr>
          <a:xfrm>
            <a:off x="977111" y="2081075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F9D24879-AB76-ECA3-EF85-A03A3A82B06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757DCCC-2703-AC68-4120-2B38B9A52F4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5735522B-5108-775A-976A-2483632D6CF1}"/>
              </a:ext>
            </a:extLst>
          </p:cNvPr>
          <p:cNvSpPr txBox="1"/>
          <p:nvPr/>
        </p:nvSpPr>
        <p:spPr>
          <a:xfrm>
            <a:off x="8070640" y="2781875"/>
            <a:ext cx="4572000" cy="1862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PE" sz="11500" dirty="0"/>
              <a:t>📅✅</a:t>
            </a:r>
          </a:p>
        </p:txBody>
      </p:sp>
    </p:spTree>
    <p:extLst>
      <p:ext uri="{BB962C8B-B14F-4D97-AF65-F5344CB8AC3E}">
        <p14:creationId xmlns:p14="http://schemas.microsoft.com/office/powerpoint/2010/main" val="8140508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DB6987-5A19-F3B4-1CAD-FEE4257D4F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C4D0E0-C93F-0333-9023-2F8578EB0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775" y="672504"/>
            <a:ext cx="8829675" cy="959168"/>
          </a:xfrm>
        </p:spPr>
        <p:txBody>
          <a:bodyPr>
            <a:noAutofit/>
          </a:bodyPr>
          <a:lstStyle/>
          <a:p>
            <a:r>
              <a:rPr lang="es-ES" sz="24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Creencias docentes sobre evaluación formativa y mejora de la gestión escolar (ENLA 2024)</a:t>
            </a:r>
            <a:endParaRPr lang="es-PE" sz="2400" b="1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C6A58D1-4E86-7314-9669-4CB7CA0A28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4014" y="1756473"/>
            <a:ext cx="10515599" cy="4997810"/>
          </a:xfrm>
        </p:spPr>
        <p:txBody>
          <a:bodyPr>
            <a:noAutofit/>
          </a:bodyPr>
          <a:lstStyle/>
          <a:p>
            <a:pPr marL="457200" indent="-457200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  <a:buFont typeface="+mj-lt"/>
              <a:buAutoNum type="arabicPeriod"/>
            </a:pPr>
            <a:r>
              <a:rPr lang="es-ES" sz="2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Prácticas docentes frente a la evaluación formativa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</a:pPr>
            <a:r>
              <a:rPr lang="es-ES" sz="2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Solo el 13%</a:t>
            </a:r>
            <a:r>
              <a:rPr lang="es-ES" sz="20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 considera necesario usar criterios en las evaluación finales del bimestre o del año.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</a:pPr>
            <a:r>
              <a:rPr lang="es-ES" sz="2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64% </a:t>
            </a:r>
            <a:r>
              <a:rPr lang="es-ES" sz="20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asocia retroalimentación con repaso.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</a:pPr>
            <a:r>
              <a:rPr lang="es-ES" sz="2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23% </a:t>
            </a:r>
            <a:r>
              <a:rPr lang="es-ES" sz="20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prioriza orden y limpieza como criterios más importantes.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  <a:buNone/>
            </a:pPr>
            <a:endParaRPr lang="es-ES" sz="20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  <a:buFont typeface="+mj-lt"/>
              <a:buAutoNum type="arabicPeriod"/>
            </a:pPr>
            <a:r>
              <a:rPr lang="es-ES" sz="2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Usos de la evidencia en la mejora educativa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</a:pPr>
            <a:r>
              <a:rPr lang="es-ES" sz="20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Diagnóstico y planificación institucional: actualizar PEI, PAT, PCI y RI.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</a:pPr>
            <a:r>
              <a:rPr lang="es-ES" sz="20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Focalizar acompañamiento y formación docente.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</a:pPr>
            <a:r>
              <a:rPr lang="es-ES" sz="20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Monitorear avances y rendir cuentas.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  <a:buNone/>
            </a:pPr>
            <a:endParaRPr lang="es-ES" sz="20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  <a:p>
            <a:pPr marL="457200" indent="-457200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  <a:buFont typeface="+mj-lt"/>
              <a:buAutoNum type="arabicPeriod" startAt="3"/>
            </a:pPr>
            <a:r>
              <a:rPr lang="es-ES" sz="2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Recomendaciones 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</a:pPr>
            <a:r>
              <a:rPr lang="es-ES" sz="20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Fortalecer comprensión sobre progresión de competencias.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</a:pPr>
            <a:r>
              <a:rPr lang="es-ES" sz="20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Retroalimentar de forma continua y orientadora.</a:t>
            </a:r>
          </a:p>
          <a:p>
            <a:pPr lvl="1">
              <a:lnSpc>
                <a:spcPct val="100000"/>
              </a:lnSpc>
              <a:spcBef>
                <a:spcPts val="0"/>
              </a:spcBef>
              <a:buClr>
                <a:srgbClr val="E30412"/>
              </a:buClr>
            </a:pPr>
            <a:r>
              <a:rPr lang="es-ES" sz="20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Atender necesidades específicas por territorio.</a:t>
            </a:r>
            <a:endParaRPr lang="es-PE" sz="20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58AE06FF-3683-C21E-176F-5FB5C6D28ABC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43788598-AC15-3A7D-328F-821BF8AD363E}"/>
              </a:ext>
            </a:extLst>
          </p:cNvPr>
          <p:cNvCxnSpPr>
            <a:cxnSpLocks/>
          </p:cNvCxnSpPr>
          <p:nvPr/>
        </p:nvCxnSpPr>
        <p:spPr>
          <a:xfrm>
            <a:off x="585614" y="1476529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8142126D-DB32-759A-1D22-8AEBACF474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EA4BBC3-A5C5-4103-A250-1AA9A09745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03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E35040-3ACF-ED2D-1579-A7E41597D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879" y="1346990"/>
            <a:ext cx="9422420" cy="959168"/>
          </a:xfrm>
        </p:spPr>
        <p:txBody>
          <a:bodyPr>
            <a:normAutofit fontScale="90000"/>
          </a:bodyPr>
          <a:lstStyle/>
          <a:p>
            <a:r>
              <a:rPr lang="es-PE" sz="4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Evaluación de competencias al cierre del año escolar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7C9CA3-A0F6-6F1E-CB6B-43550926E6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8879" y="2650807"/>
            <a:ext cx="9177995" cy="3538978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Es parte del proceso de evaluación formativa.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Se basa en evidencias.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Informa decisiones sobre promoción, permanencia o recuperación.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Requiere juicio profesional del docente.</a:t>
            </a:r>
            <a:endParaRPr lang="es-PE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6DD21BAC-7DC9-CF35-C7C4-82DF33465054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087A9F95-DF16-CB2B-C5ED-CCA6DC137F14}"/>
              </a:ext>
            </a:extLst>
          </p:cNvPr>
          <p:cNvCxnSpPr>
            <a:cxnSpLocks/>
          </p:cNvCxnSpPr>
          <p:nvPr/>
        </p:nvCxnSpPr>
        <p:spPr>
          <a:xfrm>
            <a:off x="1117791" y="2306158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C6C1C5F6-CE6B-4DF0-8C53-5EDE2C71D2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4C3E70C-B04C-D06B-5883-5FAC39D01A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7F3C530-AF6A-4BE0-90AF-F293C5D1829F}"/>
              </a:ext>
            </a:extLst>
          </p:cNvPr>
          <p:cNvSpPr txBox="1"/>
          <p:nvPr/>
        </p:nvSpPr>
        <p:spPr>
          <a:xfrm>
            <a:off x="5781529" y="5764992"/>
            <a:ext cx="60937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PE" sz="4400" b="1" i="1" dirty="0">
                <a:solidFill>
                  <a:srgbClr val="C00000"/>
                </a:solidFill>
                <a:latin typeface="Candara" panose="020E0502030303020204" pitchFamily="34" charset="0"/>
              </a:rPr>
              <a:t>Evalúa para decidir</a:t>
            </a:r>
          </a:p>
        </p:txBody>
      </p:sp>
    </p:spTree>
    <p:extLst>
      <p:ext uri="{BB962C8B-B14F-4D97-AF65-F5344CB8AC3E}">
        <p14:creationId xmlns:p14="http://schemas.microsoft.com/office/powerpoint/2010/main" val="954703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D15EC43-7F0F-03A4-ECFF-727990F59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908AD71-19DD-8C0A-905A-4D65C6963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421" y="586492"/>
            <a:ext cx="10600733" cy="959168"/>
          </a:xfrm>
        </p:spPr>
        <p:txBody>
          <a:bodyPr>
            <a:normAutofit/>
          </a:bodyPr>
          <a:lstStyle/>
          <a:p>
            <a:r>
              <a:rPr lang="es-PE" sz="32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Situación final</a:t>
            </a: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9CF9FD33-55B9-1721-0C9D-EA206C133573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F4C168CF-8CF7-743F-ACE1-28CC3F1A5ED1}"/>
              </a:ext>
            </a:extLst>
          </p:cNvPr>
          <p:cNvCxnSpPr>
            <a:cxnSpLocks/>
          </p:cNvCxnSpPr>
          <p:nvPr/>
        </p:nvCxnSpPr>
        <p:spPr>
          <a:xfrm>
            <a:off x="324465" y="1293436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6643EBF1-D361-0355-0045-A8DBD805FD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E931133-C5D2-8707-8F12-DAB7AB9D15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grpSp>
        <p:nvGrpSpPr>
          <p:cNvPr id="10" name="Grupo 9">
            <a:extLst>
              <a:ext uri="{FF2B5EF4-FFF2-40B4-BE49-F238E27FC236}">
                <a16:creationId xmlns:a16="http://schemas.microsoft.com/office/drawing/2014/main" id="{C27C2399-3778-4737-BA86-184543189F1B}"/>
              </a:ext>
            </a:extLst>
          </p:cNvPr>
          <p:cNvGrpSpPr/>
          <p:nvPr/>
        </p:nvGrpSpPr>
        <p:grpSpPr>
          <a:xfrm>
            <a:off x="324465" y="1386721"/>
            <a:ext cx="11867534" cy="5178137"/>
            <a:chOff x="523460" y="430600"/>
            <a:chExt cx="8504172" cy="4354703"/>
          </a:xfrm>
        </p:grpSpPr>
        <p:grpSp>
          <p:nvGrpSpPr>
            <p:cNvPr id="11" name="Google Shape;1386;p49">
              <a:extLst>
                <a:ext uri="{FF2B5EF4-FFF2-40B4-BE49-F238E27FC236}">
                  <a16:creationId xmlns:a16="http://schemas.microsoft.com/office/drawing/2014/main" id="{A2C552A1-63EC-E2EC-056D-2D02EFA6960E}"/>
                </a:ext>
              </a:extLst>
            </p:cNvPr>
            <p:cNvGrpSpPr/>
            <p:nvPr/>
          </p:nvGrpSpPr>
          <p:grpSpPr>
            <a:xfrm>
              <a:off x="523460" y="967352"/>
              <a:ext cx="3296331" cy="552743"/>
              <a:chOff x="775711" y="2240970"/>
              <a:chExt cx="3296331" cy="552743"/>
            </a:xfrm>
          </p:grpSpPr>
          <p:sp>
            <p:nvSpPr>
              <p:cNvPr id="68" name="Google Shape;1387;p49">
                <a:extLst>
                  <a:ext uri="{FF2B5EF4-FFF2-40B4-BE49-F238E27FC236}">
                    <a16:creationId xmlns:a16="http://schemas.microsoft.com/office/drawing/2014/main" id="{E8C837FE-267C-27F0-6B5B-47176E47DB1B}"/>
                  </a:ext>
                </a:extLst>
              </p:cNvPr>
              <p:cNvSpPr/>
              <p:nvPr/>
            </p:nvSpPr>
            <p:spPr>
              <a:xfrm>
                <a:off x="1162355" y="2272167"/>
                <a:ext cx="2909687" cy="521546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7989" extrusionOk="0">
                    <a:moveTo>
                      <a:pt x="0" y="1"/>
                    </a:moveTo>
                    <a:lnTo>
                      <a:pt x="0" y="17989"/>
                    </a:lnTo>
                    <a:lnTo>
                      <a:pt x="100360" y="17989"/>
                    </a:lnTo>
                    <a:lnTo>
                      <a:pt x="100360" y="1"/>
                    </a:lnTo>
                    <a:close/>
                  </a:path>
                </a:pathLst>
              </a:custGeom>
              <a:solidFill>
                <a:srgbClr val="D6D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9" name="Google Shape;1388;p49">
                <a:extLst>
                  <a:ext uri="{FF2B5EF4-FFF2-40B4-BE49-F238E27FC236}">
                    <a16:creationId xmlns:a16="http://schemas.microsoft.com/office/drawing/2014/main" id="{5F018F72-2437-30EF-6C5F-0209C5A8058F}"/>
                  </a:ext>
                </a:extLst>
              </p:cNvPr>
              <p:cNvSpPr/>
              <p:nvPr/>
            </p:nvSpPr>
            <p:spPr>
              <a:xfrm>
                <a:off x="1127447" y="2240970"/>
                <a:ext cx="2909716" cy="522445"/>
              </a:xfrm>
              <a:custGeom>
                <a:avLst/>
                <a:gdLst/>
                <a:ahLst/>
                <a:cxnLst/>
                <a:rect l="l" t="t" r="r" b="b"/>
                <a:pathLst>
                  <a:path w="100361" h="18020" extrusionOk="0">
                    <a:moveTo>
                      <a:pt x="1" y="0"/>
                    </a:moveTo>
                    <a:lnTo>
                      <a:pt x="1" y="18020"/>
                    </a:lnTo>
                    <a:lnTo>
                      <a:pt x="100360" y="18020"/>
                    </a:lnTo>
                    <a:lnTo>
                      <a:pt x="100360" y="0"/>
                    </a:lnTo>
                    <a:close/>
                  </a:path>
                </a:pathLst>
              </a:custGeom>
              <a:solidFill>
                <a:srgbClr val="D3BC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0" name="Google Shape;1389;p49">
                <a:extLst>
                  <a:ext uri="{FF2B5EF4-FFF2-40B4-BE49-F238E27FC236}">
                    <a16:creationId xmlns:a16="http://schemas.microsoft.com/office/drawing/2014/main" id="{B1914FC3-CEF9-0E83-40D5-28FD2EDFD7A0}"/>
                  </a:ext>
                </a:extLst>
              </p:cNvPr>
              <p:cNvSpPr/>
              <p:nvPr/>
            </p:nvSpPr>
            <p:spPr>
              <a:xfrm>
                <a:off x="775711" y="2240970"/>
                <a:ext cx="742904" cy="522445"/>
              </a:xfrm>
              <a:custGeom>
                <a:avLst/>
                <a:gdLst/>
                <a:ahLst/>
                <a:cxnLst/>
                <a:rect l="l" t="t" r="r" b="b"/>
                <a:pathLst>
                  <a:path w="13492" h="18020" extrusionOk="0">
                    <a:moveTo>
                      <a:pt x="1" y="0"/>
                    </a:moveTo>
                    <a:lnTo>
                      <a:pt x="1" y="18020"/>
                    </a:lnTo>
                    <a:lnTo>
                      <a:pt x="13492" y="18020"/>
                    </a:lnTo>
                    <a:lnTo>
                      <a:pt x="13492" y="0"/>
                    </a:lnTo>
                    <a:close/>
                  </a:path>
                </a:pathLst>
              </a:custGeom>
              <a:solidFill>
                <a:srgbClr val="C397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sz="1800" dirty="0">
                    <a:latin typeface="Fira Sans"/>
                    <a:ea typeface="Fira Sans"/>
                    <a:cs typeface="Fira Sans"/>
                    <a:sym typeface="Fira Sans"/>
                  </a:rPr>
                  <a:t>PRO</a:t>
                </a:r>
                <a:endParaRPr sz="18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grpSp>
          <p:nvGrpSpPr>
            <p:cNvPr id="12" name="Google Shape;1390;p49">
              <a:extLst>
                <a:ext uri="{FF2B5EF4-FFF2-40B4-BE49-F238E27FC236}">
                  <a16:creationId xmlns:a16="http://schemas.microsoft.com/office/drawing/2014/main" id="{DA373FC5-6BDE-DA7D-18A6-E8D6650EB1FC}"/>
                </a:ext>
              </a:extLst>
            </p:cNvPr>
            <p:cNvGrpSpPr/>
            <p:nvPr/>
          </p:nvGrpSpPr>
          <p:grpSpPr>
            <a:xfrm>
              <a:off x="523460" y="1727578"/>
              <a:ext cx="3296331" cy="551843"/>
              <a:chOff x="775711" y="3001196"/>
              <a:chExt cx="3296331" cy="551843"/>
            </a:xfrm>
          </p:grpSpPr>
          <p:sp>
            <p:nvSpPr>
              <p:cNvPr id="65" name="Google Shape;1391;p49">
                <a:extLst>
                  <a:ext uri="{FF2B5EF4-FFF2-40B4-BE49-F238E27FC236}">
                    <a16:creationId xmlns:a16="http://schemas.microsoft.com/office/drawing/2014/main" id="{29A04284-CCB2-A89D-2BCF-7C44D4413B3B}"/>
                  </a:ext>
                </a:extLst>
              </p:cNvPr>
              <p:cNvSpPr/>
              <p:nvPr/>
            </p:nvSpPr>
            <p:spPr>
              <a:xfrm>
                <a:off x="1162355" y="3031493"/>
                <a:ext cx="2909687" cy="521546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7989" extrusionOk="0">
                    <a:moveTo>
                      <a:pt x="0" y="1"/>
                    </a:moveTo>
                    <a:lnTo>
                      <a:pt x="0" y="17989"/>
                    </a:lnTo>
                    <a:lnTo>
                      <a:pt x="100360" y="17989"/>
                    </a:lnTo>
                    <a:lnTo>
                      <a:pt x="100360" y="1"/>
                    </a:lnTo>
                    <a:close/>
                  </a:path>
                </a:pathLst>
              </a:custGeom>
              <a:solidFill>
                <a:srgbClr val="D6D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6" name="Google Shape;1392;p49">
                <a:extLst>
                  <a:ext uri="{FF2B5EF4-FFF2-40B4-BE49-F238E27FC236}">
                    <a16:creationId xmlns:a16="http://schemas.microsoft.com/office/drawing/2014/main" id="{7B66E432-DBB3-493C-4984-3A510C0EEAB2}"/>
                  </a:ext>
                </a:extLst>
              </p:cNvPr>
              <p:cNvSpPr/>
              <p:nvPr/>
            </p:nvSpPr>
            <p:spPr>
              <a:xfrm>
                <a:off x="1127447" y="3001196"/>
                <a:ext cx="2909716" cy="521546"/>
              </a:xfrm>
              <a:custGeom>
                <a:avLst/>
                <a:gdLst/>
                <a:ahLst/>
                <a:cxnLst/>
                <a:rect l="l" t="t" r="r" b="b"/>
                <a:pathLst>
                  <a:path w="100361" h="17989" extrusionOk="0">
                    <a:moveTo>
                      <a:pt x="1" y="1"/>
                    </a:moveTo>
                    <a:lnTo>
                      <a:pt x="1" y="17989"/>
                    </a:lnTo>
                    <a:lnTo>
                      <a:pt x="100360" y="17989"/>
                    </a:lnTo>
                    <a:lnTo>
                      <a:pt x="100360" y="1"/>
                    </a:lnTo>
                    <a:close/>
                  </a:path>
                </a:pathLst>
              </a:custGeom>
              <a:solidFill>
                <a:srgbClr val="D3BC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7" name="Google Shape;1393;p49">
                <a:extLst>
                  <a:ext uri="{FF2B5EF4-FFF2-40B4-BE49-F238E27FC236}">
                    <a16:creationId xmlns:a16="http://schemas.microsoft.com/office/drawing/2014/main" id="{F1C0CE24-F578-104D-EFDC-B0FAE0E40591}"/>
                  </a:ext>
                </a:extLst>
              </p:cNvPr>
              <p:cNvSpPr/>
              <p:nvPr/>
            </p:nvSpPr>
            <p:spPr>
              <a:xfrm>
                <a:off x="775711" y="3001196"/>
                <a:ext cx="742904" cy="521546"/>
              </a:xfrm>
              <a:custGeom>
                <a:avLst/>
                <a:gdLst/>
                <a:ahLst/>
                <a:cxnLst/>
                <a:rect l="l" t="t" r="r" b="b"/>
                <a:pathLst>
                  <a:path w="13492" h="17989" extrusionOk="0">
                    <a:moveTo>
                      <a:pt x="1" y="1"/>
                    </a:moveTo>
                    <a:lnTo>
                      <a:pt x="1" y="17989"/>
                    </a:lnTo>
                    <a:lnTo>
                      <a:pt x="13492" y="17989"/>
                    </a:lnTo>
                    <a:lnTo>
                      <a:pt x="13492" y="1"/>
                    </a:lnTo>
                    <a:close/>
                  </a:path>
                </a:pathLst>
              </a:custGeom>
              <a:solidFill>
                <a:srgbClr val="C397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sz="1800" dirty="0">
                    <a:latin typeface="Fira Sans"/>
                    <a:ea typeface="Fira Sans"/>
                    <a:cs typeface="Fira Sans"/>
                    <a:sym typeface="Fira Sans"/>
                  </a:rPr>
                  <a:t>RR</a:t>
                </a:r>
                <a:endParaRPr sz="18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grpSp>
          <p:nvGrpSpPr>
            <p:cNvPr id="13" name="Google Shape;1394;p49">
              <a:extLst>
                <a:ext uri="{FF2B5EF4-FFF2-40B4-BE49-F238E27FC236}">
                  <a16:creationId xmlns:a16="http://schemas.microsoft.com/office/drawing/2014/main" id="{0A1F3AB9-933C-B6EA-76B1-7490F7012DF7}"/>
                </a:ext>
              </a:extLst>
            </p:cNvPr>
            <p:cNvGrpSpPr/>
            <p:nvPr/>
          </p:nvGrpSpPr>
          <p:grpSpPr>
            <a:xfrm>
              <a:off x="523460" y="2486933"/>
              <a:ext cx="3296331" cy="552743"/>
              <a:chOff x="775711" y="3760551"/>
              <a:chExt cx="3296331" cy="552743"/>
            </a:xfrm>
          </p:grpSpPr>
          <p:sp>
            <p:nvSpPr>
              <p:cNvPr id="62" name="Google Shape;1395;p49">
                <a:extLst>
                  <a:ext uri="{FF2B5EF4-FFF2-40B4-BE49-F238E27FC236}">
                    <a16:creationId xmlns:a16="http://schemas.microsoft.com/office/drawing/2014/main" id="{E44D9DBF-FC19-3D7E-0395-4F216FBF0D68}"/>
                  </a:ext>
                </a:extLst>
              </p:cNvPr>
              <p:cNvSpPr/>
              <p:nvPr/>
            </p:nvSpPr>
            <p:spPr>
              <a:xfrm>
                <a:off x="1162355" y="3790849"/>
                <a:ext cx="2909687" cy="522445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8020" extrusionOk="0">
                    <a:moveTo>
                      <a:pt x="0" y="0"/>
                    </a:moveTo>
                    <a:lnTo>
                      <a:pt x="0" y="18020"/>
                    </a:lnTo>
                    <a:lnTo>
                      <a:pt x="100360" y="18020"/>
                    </a:lnTo>
                    <a:lnTo>
                      <a:pt x="100360" y="0"/>
                    </a:lnTo>
                    <a:close/>
                  </a:path>
                </a:pathLst>
              </a:custGeom>
              <a:solidFill>
                <a:srgbClr val="D6D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3" name="Google Shape;1396;p49">
                <a:extLst>
                  <a:ext uri="{FF2B5EF4-FFF2-40B4-BE49-F238E27FC236}">
                    <a16:creationId xmlns:a16="http://schemas.microsoft.com/office/drawing/2014/main" id="{AF0B2EAA-453F-FA5F-389E-33D78DAE1C24}"/>
                  </a:ext>
                </a:extLst>
              </p:cNvPr>
              <p:cNvSpPr/>
              <p:nvPr/>
            </p:nvSpPr>
            <p:spPr>
              <a:xfrm>
                <a:off x="1127447" y="3760551"/>
                <a:ext cx="2909716" cy="521517"/>
              </a:xfrm>
              <a:custGeom>
                <a:avLst/>
                <a:gdLst/>
                <a:ahLst/>
                <a:cxnLst/>
                <a:rect l="l" t="t" r="r" b="b"/>
                <a:pathLst>
                  <a:path w="100361" h="17988" extrusionOk="0">
                    <a:moveTo>
                      <a:pt x="1" y="0"/>
                    </a:moveTo>
                    <a:lnTo>
                      <a:pt x="1" y="17988"/>
                    </a:lnTo>
                    <a:lnTo>
                      <a:pt x="100360" y="17988"/>
                    </a:lnTo>
                    <a:lnTo>
                      <a:pt x="100360" y="0"/>
                    </a:lnTo>
                    <a:close/>
                  </a:path>
                </a:pathLst>
              </a:custGeom>
              <a:solidFill>
                <a:srgbClr val="D3BCF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4" name="Google Shape;1397;p49">
                <a:extLst>
                  <a:ext uri="{FF2B5EF4-FFF2-40B4-BE49-F238E27FC236}">
                    <a16:creationId xmlns:a16="http://schemas.microsoft.com/office/drawing/2014/main" id="{EA394635-F0D0-A673-2830-395CA9B9292A}"/>
                  </a:ext>
                </a:extLst>
              </p:cNvPr>
              <p:cNvSpPr/>
              <p:nvPr/>
            </p:nvSpPr>
            <p:spPr>
              <a:xfrm>
                <a:off x="775711" y="3760551"/>
                <a:ext cx="742903" cy="521517"/>
              </a:xfrm>
              <a:custGeom>
                <a:avLst/>
                <a:gdLst/>
                <a:ahLst/>
                <a:cxnLst/>
                <a:rect l="l" t="t" r="r" b="b"/>
                <a:pathLst>
                  <a:path w="13492" h="17988" extrusionOk="0">
                    <a:moveTo>
                      <a:pt x="1" y="0"/>
                    </a:moveTo>
                    <a:lnTo>
                      <a:pt x="1" y="17988"/>
                    </a:lnTo>
                    <a:lnTo>
                      <a:pt x="13492" y="17988"/>
                    </a:lnTo>
                    <a:lnTo>
                      <a:pt x="13492" y="0"/>
                    </a:lnTo>
                    <a:close/>
                  </a:path>
                </a:pathLst>
              </a:custGeom>
              <a:solidFill>
                <a:srgbClr val="C397F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dirty="0">
                    <a:latin typeface="Fira Sans"/>
                    <a:ea typeface="Fira Sans"/>
                    <a:cs typeface="Fira Sans"/>
                    <a:sym typeface="Fira Sans"/>
                  </a:rPr>
                  <a:t>PER</a:t>
                </a:r>
                <a:endParaRPr sz="18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grpSp>
          <p:nvGrpSpPr>
            <p:cNvPr id="14" name="Google Shape;1398;p49">
              <a:extLst>
                <a:ext uri="{FF2B5EF4-FFF2-40B4-BE49-F238E27FC236}">
                  <a16:creationId xmlns:a16="http://schemas.microsoft.com/office/drawing/2014/main" id="{A073DAD4-23B6-3EBA-5103-8FEA5E8EB286}"/>
                </a:ext>
              </a:extLst>
            </p:cNvPr>
            <p:cNvGrpSpPr/>
            <p:nvPr/>
          </p:nvGrpSpPr>
          <p:grpSpPr>
            <a:xfrm>
              <a:off x="4066392" y="877693"/>
              <a:ext cx="2944566" cy="552743"/>
              <a:chOff x="5085738" y="2240970"/>
              <a:chExt cx="2944566" cy="552743"/>
            </a:xfrm>
          </p:grpSpPr>
          <p:sp>
            <p:nvSpPr>
              <p:cNvPr id="59" name="Google Shape;1399;p49">
                <a:extLst>
                  <a:ext uri="{FF2B5EF4-FFF2-40B4-BE49-F238E27FC236}">
                    <a16:creationId xmlns:a16="http://schemas.microsoft.com/office/drawing/2014/main" id="{EAFBA56E-43D8-2070-3E19-C4D18C09E70E}"/>
                  </a:ext>
                </a:extLst>
              </p:cNvPr>
              <p:cNvSpPr/>
              <p:nvPr/>
            </p:nvSpPr>
            <p:spPr>
              <a:xfrm>
                <a:off x="5120617" y="2272167"/>
                <a:ext cx="2909687" cy="521546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7989" extrusionOk="0">
                    <a:moveTo>
                      <a:pt x="1" y="1"/>
                    </a:moveTo>
                    <a:lnTo>
                      <a:pt x="1" y="17989"/>
                    </a:lnTo>
                    <a:lnTo>
                      <a:pt x="100360" y="17989"/>
                    </a:lnTo>
                    <a:lnTo>
                      <a:pt x="100360" y="1"/>
                    </a:lnTo>
                    <a:close/>
                  </a:path>
                </a:pathLst>
              </a:custGeom>
              <a:solidFill>
                <a:srgbClr val="D6D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" name="Google Shape;1400;p49">
                <a:extLst>
                  <a:ext uri="{FF2B5EF4-FFF2-40B4-BE49-F238E27FC236}">
                    <a16:creationId xmlns:a16="http://schemas.microsoft.com/office/drawing/2014/main" id="{B7BA31F1-BB41-3574-7DE0-536E9C515034}"/>
                  </a:ext>
                </a:extLst>
              </p:cNvPr>
              <p:cNvSpPr/>
              <p:nvPr/>
            </p:nvSpPr>
            <p:spPr>
              <a:xfrm>
                <a:off x="5085738" y="2240970"/>
                <a:ext cx="2909687" cy="522445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8020" extrusionOk="0">
                    <a:moveTo>
                      <a:pt x="0" y="0"/>
                    </a:moveTo>
                    <a:lnTo>
                      <a:pt x="0" y="18020"/>
                    </a:lnTo>
                    <a:lnTo>
                      <a:pt x="100359" y="18020"/>
                    </a:lnTo>
                    <a:lnTo>
                      <a:pt x="100359" y="0"/>
                    </a:lnTo>
                    <a:close/>
                  </a:path>
                </a:pathLst>
              </a:custGeom>
              <a:solidFill>
                <a:srgbClr val="00B0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1" name="Google Shape;1401;p49">
                <a:extLst>
                  <a:ext uri="{FF2B5EF4-FFF2-40B4-BE49-F238E27FC236}">
                    <a16:creationId xmlns:a16="http://schemas.microsoft.com/office/drawing/2014/main" id="{DD06FFA2-1415-7283-0B95-33B32C2BEB12}"/>
                  </a:ext>
                </a:extLst>
              </p:cNvPr>
              <p:cNvSpPr/>
              <p:nvPr/>
            </p:nvSpPr>
            <p:spPr>
              <a:xfrm>
                <a:off x="7603363" y="2240970"/>
                <a:ext cx="392066" cy="522445"/>
              </a:xfrm>
              <a:custGeom>
                <a:avLst/>
                <a:gdLst/>
                <a:ahLst/>
                <a:cxnLst/>
                <a:rect l="l" t="t" r="r" b="b"/>
                <a:pathLst>
                  <a:path w="13523" h="18020" extrusionOk="0">
                    <a:moveTo>
                      <a:pt x="0" y="0"/>
                    </a:moveTo>
                    <a:lnTo>
                      <a:pt x="0" y="18020"/>
                    </a:lnTo>
                    <a:lnTo>
                      <a:pt x="13523" y="18020"/>
                    </a:lnTo>
                    <a:lnTo>
                      <a:pt x="13523" y="0"/>
                    </a:lnTo>
                    <a:close/>
                  </a:path>
                </a:pathLst>
              </a:custGeom>
              <a:solidFill>
                <a:srgbClr val="58E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dirty="0">
                    <a:latin typeface="Fira Sans"/>
                    <a:ea typeface="Fira Sans"/>
                    <a:cs typeface="Fira Sans"/>
                    <a:sym typeface="Fira Sans"/>
                  </a:rPr>
                  <a:t>T</a:t>
                </a:r>
                <a:endParaRPr sz="18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grpSp>
          <p:nvGrpSpPr>
            <p:cNvPr id="15" name="Google Shape;1402;p49">
              <a:extLst>
                <a:ext uri="{FF2B5EF4-FFF2-40B4-BE49-F238E27FC236}">
                  <a16:creationId xmlns:a16="http://schemas.microsoft.com/office/drawing/2014/main" id="{3736AE6C-0A3C-96B3-7189-01BE5A47FCB0}"/>
                </a:ext>
              </a:extLst>
            </p:cNvPr>
            <p:cNvGrpSpPr/>
            <p:nvPr/>
          </p:nvGrpSpPr>
          <p:grpSpPr>
            <a:xfrm>
              <a:off x="4066392" y="1637919"/>
              <a:ext cx="2944566" cy="551844"/>
              <a:chOff x="5085738" y="3001196"/>
              <a:chExt cx="2944566" cy="551844"/>
            </a:xfrm>
          </p:grpSpPr>
          <p:sp>
            <p:nvSpPr>
              <p:cNvPr id="56" name="Google Shape;1403;p49">
                <a:extLst>
                  <a:ext uri="{FF2B5EF4-FFF2-40B4-BE49-F238E27FC236}">
                    <a16:creationId xmlns:a16="http://schemas.microsoft.com/office/drawing/2014/main" id="{CAA53AC0-67D6-B337-E985-6F8A487CE7F2}"/>
                  </a:ext>
                </a:extLst>
              </p:cNvPr>
              <p:cNvSpPr/>
              <p:nvPr/>
            </p:nvSpPr>
            <p:spPr>
              <a:xfrm>
                <a:off x="5120617" y="3031493"/>
                <a:ext cx="2909687" cy="521546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7989" extrusionOk="0">
                    <a:moveTo>
                      <a:pt x="1" y="1"/>
                    </a:moveTo>
                    <a:lnTo>
                      <a:pt x="1" y="17989"/>
                    </a:lnTo>
                    <a:lnTo>
                      <a:pt x="100360" y="17989"/>
                    </a:lnTo>
                    <a:lnTo>
                      <a:pt x="100360" y="1"/>
                    </a:lnTo>
                    <a:close/>
                  </a:path>
                </a:pathLst>
              </a:custGeom>
              <a:solidFill>
                <a:srgbClr val="D6D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7" name="Google Shape;1404;p49">
                <a:extLst>
                  <a:ext uri="{FF2B5EF4-FFF2-40B4-BE49-F238E27FC236}">
                    <a16:creationId xmlns:a16="http://schemas.microsoft.com/office/drawing/2014/main" id="{B35E7D41-152E-914C-C9C9-8C5357EE46F3}"/>
                  </a:ext>
                </a:extLst>
              </p:cNvPr>
              <p:cNvSpPr/>
              <p:nvPr/>
            </p:nvSpPr>
            <p:spPr>
              <a:xfrm>
                <a:off x="5085738" y="3001196"/>
                <a:ext cx="2909687" cy="521546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7989" extrusionOk="0">
                    <a:moveTo>
                      <a:pt x="0" y="1"/>
                    </a:moveTo>
                    <a:lnTo>
                      <a:pt x="0" y="17989"/>
                    </a:lnTo>
                    <a:lnTo>
                      <a:pt x="100359" y="17989"/>
                    </a:lnTo>
                    <a:lnTo>
                      <a:pt x="100359" y="1"/>
                    </a:lnTo>
                    <a:close/>
                  </a:path>
                </a:pathLst>
              </a:custGeom>
              <a:solidFill>
                <a:srgbClr val="00B0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8" name="Google Shape;1405;p49">
                <a:extLst>
                  <a:ext uri="{FF2B5EF4-FFF2-40B4-BE49-F238E27FC236}">
                    <a16:creationId xmlns:a16="http://schemas.microsoft.com/office/drawing/2014/main" id="{BF737F39-D4DB-8B77-6C6B-AE23DD8DC26B}"/>
                  </a:ext>
                </a:extLst>
              </p:cNvPr>
              <p:cNvSpPr/>
              <p:nvPr/>
            </p:nvSpPr>
            <p:spPr>
              <a:xfrm>
                <a:off x="7603363" y="3001196"/>
                <a:ext cx="392066" cy="521546"/>
              </a:xfrm>
              <a:custGeom>
                <a:avLst/>
                <a:gdLst/>
                <a:ahLst/>
                <a:cxnLst/>
                <a:rect l="l" t="t" r="r" b="b"/>
                <a:pathLst>
                  <a:path w="13523" h="17989" extrusionOk="0">
                    <a:moveTo>
                      <a:pt x="0" y="1"/>
                    </a:moveTo>
                    <a:lnTo>
                      <a:pt x="0" y="17989"/>
                    </a:lnTo>
                    <a:lnTo>
                      <a:pt x="13523" y="17989"/>
                    </a:lnTo>
                    <a:lnTo>
                      <a:pt x="13523" y="1"/>
                    </a:lnTo>
                    <a:close/>
                  </a:path>
                </a:pathLst>
              </a:custGeom>
              <a:solidFill>
                <a:srgbClr val="58E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sz="1800" dirty="0">
                    <a:latin typeface="Fira Sans"/>
                    <a:ea typeface="Fira Sans"/>
                    <a:cs typeface="Fira Sans"/>
                    <a:sym typeface="Fira Sans"/>
                  </a:rPr>
                  <a:t>R</a:t>
                </a:r>
                <a:endParaRPr sz="18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grpSp>
          <p:nvGrpSpPr>
            <p:cNvPr id="16" name="Google Shape;1406;p49">
              <a:extLst>
                <a:ext uri="{FF2B5EF4-FFF2-40B4-BE49-F238E27FC236}">
                  <a16:creationId xmlns:a16="http://schemas.microsoft.com/office/drawing/2014/main" id="{41BE6563-B8C3-E50D-5017-D94D3270B7A9}"/>
                </a:ext>
              </a:extLst>
            </p:cNvPr>
            <p:cNvGrpSpPr/>
            <p:nvPr/>
          </p:nvGrpSpPr>
          <p:grpSpPr>
            <a:xfrm>
              <a:off x="4066392" y="2397274"/>
              <a:ext cx="2944566" cy="552743"/>
              <a:chOff x="5085738" y="3760551"/>
              <a:chExt cx="2944566" cy="552743"/>
            </a:xfrm>
          </p:grpSpPr>
          <p:sp>
            <p:nvSpPr>
              <p:cNvPr id="53" name="Google Shape;1407;p49">
                <a:extLst>
                  <a:ext uri="{FF2B5EF4-FFF2-40B4-BE49-F238E27FC236}">
                    <a16:creationId xmlns:a16="http://schemas.microsoft.com/office/drawing/2014/main" id="{61AD3650-35D1-BF39-F22A-68FB5FDA099F}"/>
                  </a:ext>
                </a:extLst>
              </p:cNvPr>
              <p:cNvSpPr/>
              <p:nvPr/>
            </p:nvSpPr>
            <p:spPr>
              <a:xfrm>
                <a:off x="5120617" y="3790849"/>
                <a:ext cx="2909687" cy="522445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8020" extrusionOk="0">
                    <a:moveTo>
                      <a:pt x="1" y="0"/>
                    </a:moveTo>
                    <a:lnTo>
                      <a:pt x="1" y="18020"/>
                    </a:lnTo>
                    <a:lnTo>
                      <a:pt x="100360" y="18020"/>
                    </a:lnTo>
                    <a:lnTo>
                      <a:pt x="100360" y="0"/>
                    </a:lnTo>
                    <a:close/>
                  </a:path>
                </a:pathLst>
              </a:custGeom>
              <a:solidFill>
                <a:srgbClr val="D6D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1408;p49">
                <a:extLst>
                  <a:ext uri="{FF2B5EF4-FFF2-40B4-BE49-F238E27FC236}">
                    <a16:creationId xmlns:a16="http://schemas.microsoft.com/office/drawing/2014/main" id="{8F8B5955-0900-83C1-E417-BF00177B991F}"/>
                  </a:ext>
                </a:extLst>
              </p:cNvPr>
              <p:cNvSpPr/>
              <p:nvPr/>
            </p:nvSpPr>
            <p:spPr>
              <a:xfrm>
                <a:off x="5085738" y="3760551"/>
                <a:ext cx="2909687" cy="521517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7988" extrusionOk="0">
                    <a:moveTo>
                      <a:pt x="0" y="0"/>
                    </a:moveTo>
                    <a:lnTo>
                      <a:pt x="0" y="17988"/>
                    </a:lnTo>
                    <a:lnTo>
                      <a:pt x="100359" y="17988"/>
                    </a:lnTo>
                    <a:lnTo>
                      <a:pt x="100359" y="0"/>
                    </a:lnTo>
                    <a:close/>
                  </a:path>
                </a:pathLst>
              </a:custGeom>
              <a:solidFill>
                <a:srgbClr val="00B0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1409;p49">
                <a:extLst>
                  <a:ext uri="{FF2B5EF4-FFF2-40B4-BE49-F238E27FC236}">
                    <a16:creationId xmlns:a16="http://schemas.microsoft.com/office/drawing/2014/main" id="{EE8CD900-E328-804F-00EC-C582CB25A0C2}"/>
                  </a:ext>
                </a:extLst>
              </p:cNvPr>
              <p:cNvSpPr/>
              <p:nvPr/>
            </p:nvSpPr>
            <p:spPr>
              <a:xfrm>
                <a:off x="7428800" y="3760551"/>
                <a:ext cx="566629" cy="521517"/>
              </a:xfrm>
              <a:custGeom>
                <a:avLst/>
                <a:gdLst/>
                <a:ahLst/>
                <a:cxnLst/>
                <a:rect l="l" t="t" r="r" b="b"/>
                <a:pathLst>
                  <a:path w="13523" h="17988" extrusionOk="0">
                    <a:moveTo>
                      <a:pt x="0" y="0"/>
                    </a:moveTo>
                    <a:lnTo>
                      <a:pt x="0" y="17988"/>
                    </a:lnTo>
                    <a:lnTo>
                      <a:pt x="13523" y="17988"/>
                    </a:lnTo>
                    <a:lnTo>
                      <a:pt x="13523" y="0"/>
                    </a:lnTo>
                    <a:close/>
                  </a:path>
                </a:pathLst>
              </a:custGeom>
              <a:solidFill>
                <a:srgbClr val="58E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sz="1800" dirty="0">
                    <a:latin typeface="Fira Sans"/>
                    <a:ea typeface="Fira Sans"/>
                    <a:cs typeface="Fira Sans"/>
                    <a:sym typeface="Fira Sans"/>
                  </a:rPr>
                  <a:t>PE</a:t>
                </a:r>
                <a:endParaRPr sz="18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sp>
          <p:nvSpPr>
            <p:cNvPr id="17" name="Google Shape;1419;p49">
              <a:extLst>
                <a:ext uri="{FF2B5EF4-FFF2-40B4-BE49-F238E27FC236}">
                  <a16:creationId xmlns:a16="http://schemas.microsoft.com/office/drawing/2014/main" id="{52824CBE-90C6-D15C-EA98-0ED982F43FC7}"/>
                </a:ext>
              </a:extLst>
            </p:cNvPr>
            <p:cNvSpPr txBox="1"/>
            <p:nvPr/>
          </p:nvSpPr>
          <p:spPr>
            <a:xfrm>
              <a:off x="1343825" y="1050981"/>
              <a:ext cx="1835100" cy="35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>
                  <a:latin typeface="Roboto"/>
                  <a:ea typeface="Roboto"/>
                  <a:cs typeface="Roboto"/>
                  <a:sym typeface="Roboto"/>
                </a:rPr>
                <a:t>Promovido de grado</a:t>
              </a:r>
              <a:endParaRPr sz="16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8" name="Google Shape;1420;p49">
              <a:extLst>
                <a:ext uri="{FF2B5EF4-FFF2-40B4-BE49-F238E27FC236}">
                  <a16:creationId xmlns:a16="http://schemas.microsoft.com/office/drawing/2014/main" id="{E2D74741-330D-43C3-9219-E3B298BC0E8F}"/>
                </a:ext>
              </a:extLst>
            </p:cNvPr>
            <p:cNvSpPr txBox="1"/>
            <p:nvPr/>
          </p:nvSpPr>
          <p:spPr>
            <a:xfrm>
              <a:off x="1343825" y="1810751"/>
              <a:ext cx="2405284" cy="35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>
                  <a:latin typeface="Roboto"/>
                  <a:ea typeface="Roboto"/>
                  <a:cs typeface="Roboto"/>
                  <a:sym typeface="Roboto"/>
                </a:rPr>
                <a:t>Requiere Recuperación Pedagógica</a:t>
              </a:r>
              <a:endParaRPr sz="16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19" name="Google Shape;1421;p49">
              <a:extLst>
                <a:ext uri="{FF2B5EF4-FFF2-40B4-BE49-F238E27FC236}">
                  <a16:creationId xmlns:a16="http://schemas.microsoft.com/office/drawing/2014/main" id="{DFFC6CD8-6B74-700D-5871-F61479B1C48F}"/>
                </a:ext>
              </a:extLst>
            </p:cNvPr>
            <p:cNvSpPr txBox="1"/>
            <p:nvPr/>
          </p:nvSpPr>
          <p:spPr>
            <a:xfrm>
              <a:off x="1343825" y="2570092"/>
              <a:ext cx="1835100" cy="35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>
                  <a:latin typeface="Roboto"/>
                  <a:ea typeface="Roboto"/>
                  <a:cs typeface="Roboto"/>
                  <a:sym typeface="Roboto"/>
                </a:rPr>
                <a:t>Permanece en el Grado</a:t>
              </a:r>
              <a:endParaRPr sz="16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0" name="Google Shape;1422;p49">
              <a:extLst>
                <a:ext uri="{FF2B5EF4-FFF2-40B4-BE49-F238E27FC236}">
                  <a16:creationId xmlns:a16="http://schemas.microsoft.com/office/drawing/2014/main" id="{4913BACE-249D-2978-345F-70A87029C317}"/>
                </a:ext>
              </a:extLst>
            </p:cNvPr>
            <p:cNvSpPr txBox="1"/>
            <p:nvPr/>
          </p:nvSpPr>
          <p:spPr>
            <a:xfrm>
              <a:off x="4693505" y="961316"/>
              <a:ext cx="1835100" cy="35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Trasladado</a:t>
              </a:r>
              <a:endParaRPr sz="16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1" name="Google Shape;1423;p49">
              <a:extLst>
                <a:ext uri="{FF2B5EF4-FFF2-40B4-BE49-F238E27FC236}">
                  <a16:creationId xmlns:a16="http://schemas.microsoft.com/office/drawing/2014/main" id="{1044FC7D-5C59-7A7A-1D7C-2960C5F2010D}"/>
                </a:ext>
              </a:extLst>
            </p:cNvPr>
            <p:cNvSpPr txBox="1"/>
            <p:nvPr/>
          </p:nvSpPr>
          <p:spPr>
            <a:xfrm>
              <a:off x="4693505" y="1721092"/>
              <a:ext cx="1835100" cy="35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>
                  <a:latin typeface="Roboto"/>
                  <a:ea typeface="Roboto"/>
                  <a:cs typeface="Roboto"/>
                  <a:sym typeface="Roboto"/>
                </a:rPr>
                <a:t>Retirado</a:t>
              </a:r>
              <a:endParaRPr sz="16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2" name="Google Shape;1424;p49">
              <a:extLst>
                <a:ext uri="{FF2B5EF4-FFF2-40B4-BE49-F238E27FC236}">
                  <a16:creationId xmlns:a16="http://schemas.microsoft.com/office/drawing/2014/main" id="{132D9C62-EC3F-3F7C-4170-FB4CCF0395E7}"/>
                </a:ext>
              </a:extLst>
            </p:cNvPr>
            <p:cNvSpPr txBox="1"/>
            <p:nvPr/>
          </p:nvSpPr>
          <p:spPr>
            <a:xfrm>
              <a:off x="4554248" y="2467611"/>
              <a:ext cx="1835100" cy="35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Postergación de Evaluación </a:t>
              </a:r>
              <a:endParaRPr sz="16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3" name="Google Shape;332;p32">
              <a:extLst>
                <a:ext uri="{FF2B5EF4-FFF2-40B4-BE49-F238E27FC236}">
                  <a16:creationId xmlns:a16="http://schemas.microsoft.com/office/drawing/2014/main" id="{5579A987-054B-1DF7-31E0-FA80C1F9D1F8}"/>
                </a:ext>
              </a:extLst>
            </p:cNvPr>
            <p:cNvSpPr txBox="1"/>
            <p:nvPr/>
          </p:nvSpPr>
          <p:spPr>
            <a:xfrm>
              <a:off x="661006" y="481436"/>
              <a:ext cx="3030583" cy="40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 b="1" dirty="0">
                  <a:solidFill>
                    <a:srgbClr val="002060"/>
                  </a:solidFill>
                  <a:latin typeface="Poppins" pitchFamily="2" charset="77"/>
                  <a:cs typeface="Poppins" pitchFamily="2" charset="77"/>
                  <a:sym typeface="Fira Sans Extra Condensed Medium"/>
                </a:rPr>
                <a:t>La situación al finalizar el periodo lectivo puede ser</a:t>
              </a:r>
            </a:p>
          </p:txBody>
        </p:sp>
        <p:grpSp>
          <p:nvGrpSpPr>
            <p:cNvPr id="24" name="Google Shape;1406;p49">
              <a:extLst>
                <a:ext uri="{FF2B5EF4-FFF2-40B4-BE49-F238E27FC236}">
                  <a16:creationId xmlns:a16="http://schemas.microsoft.com/office/drawing/2014/main" id="{5CF1A2BF-71D9-38EF-EAF9-D1E0D3D11634}"/>
                </a:ext>
              </a:extLst>
            </p:cNvPr>
            <p:cNvGrpSpPr/>
            <p:nvPr/>
          </p:nvGrpSpPr>
          <p:grpSpPr>
            <a:xfrm>
              <a:off x="4101300" y="3126303"/>
              <a:ext cx="2944566" cy="552743"/>
              <a:chOff x="5085738" y="3760551"/>
              <a:chExt cx="2944566" cy="552743"/>
            </a:xfrm>
          </p:grpSpPr>
          <p:sp>
            <p:nvSpPr>
              <p:cNvPr id="50" name="Google Shape;1407;p49">
                <a:extLst>
                  <a:ext uri="{FF2B5EF4-FFF2-40B4-BE49-F238E27FC236}">
                    <a16:creationId xmlns:a16="http://schemas.microsoft.com/office/drawing/2014/main" id="{D091D71F-F0C0-2779-B05D-DB30F4D2666D}"/>
                  </a:ext>
                </a:extLst>
              </p:cNvPr>
              <p:cNvSpPr/>
              <p:nvPr/>
            </p:nvSpPr>
            <p:spPr>
              <a:xfrm>
                <a:off x="5120617" y="3790849"/>
                <a:ext cx="2909687" cy="522445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8020" extrusionOk="0">
                    <a:moveTo>
                      <a:pt x="1" y="0"/>
                    </a:moveTo>
                    <a:lnTo>
                      <a:pt x="1" y="18020"/>
                    </a:lnTo>
                    <a:lnTo>
                      <a:pt x="100360" y="18020"/>
                    </a:lnTo>
                    <a:lnTo>
                      <a:pt x="100360" y="0"/>
                    </a:lnTo>
                    <a:close/>
                  </a:path>
                </a:pathLst>
              </a:custGeom>
              <a:solidFill>
                <a:srgbClr val="D6D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1" name="Google Shape;1408;p49">
                <a:extLst>
                  <a:ext uri="{FF2B5EF4-FFF2-40B4-BE49-F238E27FC236}">
                    <a16:creationId xmlns:a16="http://schemas.microsoft.com/office/drawing/2014/main" id="{328E62E5-15F8-EBF7-91A2-7A3F19CBD05C}"/>
                  </a:ext>
                </a:extLst>
              </p:cNvPr>
              <p:cNvSpPr/>
              <p:nvPr/>
            </p:nvSpPr>
            <p:spPr>
              <a:xfrm>
                <a:off x="5085738" y="3760551"/>
                <a:ext cx="2909687" cy="521517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7988" extrusionOk="0">
                    <a:moveTo>
                      <a:pt x="0" y="0"/>
                    </a:moveTo>
                    <a:lnTo>
                      <a:pt x="0" y="17988"/>
                    </a:lnTo>
                    <a:lnTo>
                      <a:pt x="100359" y="17988"/>
                    </a:lnTo>
                    <a:lnTo>
                      <a:pt x="100359" y="0"/>
                    </a:lnTo>
                    <a:close/>
                  </a:path>
                </a:pathLst>
              </a:custGeom>
              <a:solidFill>
                <a:srgbClr val="00B0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2" name="Google Shape;1409;p49">
                <a:extLst>
                  <a:ext uri="{FF2B5EF4-FFF2-40B4-BE49-F238E27FC236}">
                    <a16:creationId xmlns:a16="http://schemas.microsoft.com/office/drawing/2014/main" id="{AFC803FF-1BEA-2583-7839-B630518EFF3E}"/>
                  </a:ext>
                </a:extLst>
              </p:cNvPr>
              <p:cNvSpPr/>
              <p:nvPr/>
            </p:nvSpPr>
            <p:spPr>
              <a:xfrm>
                <a:off x="7393892" y="3760551"/>
                <a:ext cx="601537" cy="521517"/>
              </a:xfrm>
              <a:custGeom>
                <a:avLst/>
                <a:gdLst/>
                <a:ahLst/>
                <a:cxnLst/>
                <a:rect l="l" t="t" r="r" b="b"/>
                <a:pathLst>
                  <a:path w="13523" h="17988" extrusionOk="0">
                    <a:moveTo>
                      <a:pt x="0" y="0"/>
                    </a:moveTo>
                    <a:lnTo>
                      <a:pt x="0" y="17988"/>
                    </a:lnTo>
                    <a:lnTo>
                      <a:pt x="13523" y="17988"/>
                    </a:lnTo>
                    <a:lnTo>
                      <a:pt x="13523" y="0"/>
                    </a:lnTo>
                    <a:close/>
                  </a:path>
                </a:pathLst>
              </a:custGeom>
              <a:solidFill>
                <a:srgbClr val="58E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dirty="0">
                    <a:latin typeface="Fira Sans"/>
                    <a:ea typeface="Fira Sans"/>
                    <a:cs typeface="Fira Sans"/>
                    <a:sym typeface="Fira Sans"/>
                  </a:rPr>
                  <a:t>AE</a:t>
                </a:r>
                <a:endParaRPr sz="18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sp>
          <p:nvSpPr>
            <p:cNvPr id="25" name="Google Shape;1424;p49">
              <a:extLst>
                <a:ext uri="{FF2B5EF4-FFF2-40B4-BE49-F238E27FC236}">
                  <a16:creationId xmlns:a16="http://schemas.microsoft.com/office/drawing/2014/main" id="{A2A8E66D-05AA-75D3-CFA5-ED87D1BC8293}"/>
                </a:ext>
              </a:extLst>
            </p:cNvPr>
            <p:cNvSpPr txBox="1"/>
            <p:nvPr/>
          </p:nvSpPr>
          <p:spPr>
            <a:xfrm>
              <a:off x="4163662" y="3187825"/>
              <a:ext cx="2183430" cy="35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Adelanto de Evaluación</a:t>
              </a:r>
              <a:endParaRPr sz="16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grpSp>
          <p:nvGrpSpPr>
            <p:cNvPr id="26" name="Google Shape;1406;p49">
              <a:extLst>
                <a:ext uri="{FF2B5EF4-FFF2-40B4-BE49-F238E27FC236}">
                  <a16:creationId xmlns:a16="http://schemas.microsoft.com/office/drawing/2014/main" id="{99F950C3-A198-2E57-448C-2E806212F5A8}"/>
                </a:ext>
              </a:extLst>
            </p:cNvPr>
            <p:cNvGrpSpPr/>
            <p:nvPr/>
          </p:nvGrpSpPr>
          <p:grpSpPr>
            <a:xfrm>
              <a:off x="4101300" y="3905580"/>
              <a:ext cx="2944566" cy="552743"/>
              <a:chOff x="5085738" y="3760551"/>
              <a:chExt cx="2944566" cy="552743"/>
            </a:xfrm>
          </p:grpSpPr>
          <p:sp>
            <p:nvSpPr>
              <p:cNvPr id="47" name="Google Shape;1407;p49">
                <a:extLst>
                  <a:ext uri="{FF2B5EF4-FFF2-40B4-BE49-F238E27FC236}">
                    <a16:creationId xmlns:a16="http://schemas.microsoft.com/office/drawing/2014/main" id="{C166B5F3-CDE7-CDED-8914-75FD8AB495D6}"/>
                  </a:ext>
                </a:extLst>
              </p:cNvPr>
              <p:cNvSpPr/>
              <p:nvPr/>
            </p:nvSpPr>
            <p:spPr>
              <a:xfrm>
                <a:off x="5120617" y="3790849"/>
                <a:ext cx="2909687" cy="522445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8020" extrusionOk="0">
                    <a:moveTo>
                      <a:pt x="1" y="0"/>
                    </a:moveTo>
                    <a:lnTo>
                      <a:pt x="1" y="18020"/>
                    </a:lnTo>
                    <a:lnTo>
                      <a:pt x="100360" y="18020"/>
                    </a:lnTo>
                    <a:lnTo>
                      <a:pt x="100360" y="0"/>
                    </a:lnTo>
                    <a:close/>
                  </a:path>
                </a:pathLst>
              </a:custGeom>
              <a:solidFill>
                <a:srgbClr val="D6D6D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8" name="Google Shape;1408;p49">
                <a:extLst>
                  <a:ext uri="{FF2B5EF4-FFF2-40B4-BE49-F238E27FC236}">
                    <a16:creationId xmlns:a16="http://schemas.microsoft.com/office/drawing/2014/main" id="{609B5F1A-181F-C0FD-279A-417FD58D932D}"/>
                  </a:ext>
                </a:extLst>
              </p:cNvPr>
              <p:cNvSpPr/>
              <p:nvPr/>
            </p:nvSpPr>
            <p:spPr>
              <a:xfrm>
                <a:off x="5085738" y="3760551"/>
                <a:ext cx="2909687" cy="521517"/>
              </a:xfrm>
              <a:custGeom>
                <a:avLst/>
                <a:gdLst/>
                <a:ahLst/>
                <a:cxnLst/>
                <a:rect l="l" t="t" r="r" b="b"/>
                <a:pathLst>
                  <a:path w="100360" h="17988" extrusionOk="0">
                    <a:moveTo>
                      <a:pt x="0" y="0"/>
                    </a:moveTo>
                    <a:lnTo>
                      <a:pt x="0" y="17988"/>
                    </a:lnTo>
                    <a:lnTo>
                      <a:pt x="100359" y="17988"/>
                    </a:lnTo>
                    <a:lnTo>
                      <a:pt x="100359" y="0"/>
                    </a:lnTo>
                    <a:close/>
                  </a:path>
                </a:pathLst>
              </a:custGeom>
              <a:solidFill>
                <a:srgbClr val="00B0C7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409;p49">
                <a:extLst>
                  <a:ext uri="{FF2B5EF4-FFF2-40B4-BE49-F238E27FC236}">
                    <a16:creationId xmlns:a16="http://schemas.microsoft.com/office/drawing/2014/main" id="{F44FAE4C-B1D6-FB12-27DF-7E14B2139A7D}"/>
                  </a:ext>
                </a:extLst>
              </p:cNvPr>
              <p:cNvSpPr/>
              <p:nvPr/>
            </p:nvSpPr>
            <p:spPr>
              <a:xfrm>
                <a:off x="7603363" y="3760551"/>
                <a:ext cx="392066" cy="521517"/>
              </a:xfrm>
              <a:custGeom>
                <a:avLst/>
                <a:gdLst/>
                <a:ahLst/>
                <a:cxnLst/>
                <a:rect l="l" t="t" r="r" b="b"/>
                <a:pathLst>
                  <a:path w="13523" h="17988" extrusionOk="0">
                    <a:moveTo>
                      <a:pt x="0" y="0"/>
                    </a:moveTo>
                    <a:lnTo>
                      <a:pt x="0" y="17988"/>
                    </a:lnTo>
                    <a:lnTo>
                      <a:pt x="13523" y="17988"/>
                    </a:lnTo>
                    <a:lnTo>
                      <a:pt x="13523" y="0"/>
                    </a:lnTo>
                    <a:close/>
                  </a:path>
                </a:pathLst>
              </a:custGeom>
              <a:solidFill>
                <a:srgbClr val="58EDBD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800" dirty="0">
                    <a:latin typeface="Fira Sans"/>
                    <a:ea typeface="Fira Sans"/>
                    <a:cs typeface="Fira Sans"/>
                    <a:sym typeface="Fira Sans"/>
                  </a:rPr>
                  <a:t>F</a:t>
                </a:r>
                <a:endParaRPr sz="1800" dirty="0">
                  <a:latin typeface="Fira Sans"/>
                  <a:ea typeface="Fira Sans"/>
                  <a:cs typeface="Fira Sans"/>
                  <a:sym typeface="Fira Sans"/>
                </a:endParaRPr>
              </a:p>
            </p:txBody>
          </p:sp>
        </p:grpSp>
        <p:sp>
          <p:nvSpPr>
            <p:cNvPr id="27" name="Google Shape;1424;p49">
              <a:extLst>
                <a:ext uri="{FF2B5EF4-FFF2-40B4-BE49-F238E27FC236}">
                  <a16:creationId xmlns:a16="http://schemas.microsoft.com/office/drawing/2014/main" id="{950BF443-A538-E98B-C9D0-9107AACCA809}"/>
                </a:ext>
              </a:extLst>
            </p:cNvPr>
            <p:cNvSpPr txBox="1"/>
            <p:nvPr/>
          </p:nvSpPr>
          <p:spPr>
            <a:xfrm>
              <a:off x="4380083" y="3988739"/>
              <a:ext cx="2183430" cy="355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600" dirty="0">
                  <a:solidFill>
                    <a:schemeClr val="dk1"/>
                  </a:solidFill>
                  <a:latin typeface="Roboto"/>
                  <a:ea typeface="Roboto"/>
                  <a:cs typeface="Roboto"/>
                  <a:sym typeface="Roboto"/>
                </a:rPr>
                <a:t>Fallecido</a:t>
              </a:r>
              <a:endParaRPr sz="1600" dirty="0"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28" name="Google Shape;332;p32">
              <a:extLst>
                <a:ext uri="{FF2B5EF4-FFF2-40B4-BE49-F238E27FC236}">
                  <a16:creationId xmlns:a16="http://schemas.microsoft.com/office/drawing/2014/main" id="{DA69665F-B14C-1378-02F9-35A2E6252EC4}"/>
                </a:ext>
              </a:extLst>
            </p:cNvPr>
            <p:cNvSpPr txBox="1"/>
            <p:nvPr/>
          </p:nvSpPr>
          <p:spPr>
            <a:xfrm>
              <a:off x="4128043" y="430600"/>
              <a:ext cx="2938118" cy="4023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algn="ctr"/>
              <a:r>
                <a:rPr lang="es-MX" sz="1600" b="1" dirty="0">
                  <a:solidFill>
                    <a:srgbClr val="002060"/>
                  </a:solidFill>
                  <a:latin typeface="Poppins" pitchFamily="2" charset="77"/>
                  <a:cs typeface="Poppins" pitchFamily="2" charset="77"/>
                  <a:sym typeface="Fira Sans Extra Condensed Medium"/>
                </a:rPr>
                <a:t>Pero también se pueden presentar otras situaciones</a:t>
              </a:r>
            </a:p>
          </p:txBody>
        </p:sp>
        <p:sp>
          <p:nvSpPr>
            <p:cNvPr id="29" name="Google Shape;333;p32">
              <a:extLst>
                <a:ext uri="{FF2B5EF4-FFF2-40B4-BE49-F238E27FC236}">
                  <a16:creationId xmlns:a16="http://schemas.microsoft.com/office/drawing/2014/main" id="{B7DFC659-63F7-FA9C-7D93-DA08CDAF2DA1}"/>
                </a:ext>
              </a:extLst>
            </p:cNvPr>
            <p:cNvSpPr/>
            <p:nvPr/>
          </p:nvSpPr>
          <p:spPr>
            <a:xfrm>
              <a:off x="7415902" y="1657580"/>
              <a:ext cx="1477785" cy="1643881"/>
            </a:xfrm>
            <a:custGeom>
              <a:avLst/>
              <a:gdLst/>
              <a:ahLst/>
              <a:cxnLst/>
              <a:rect l="l" t="t" r="r" b="b"/>
              <a:pathLst>
                <a:path w="49975" h="53375" extrusionOk="0">
                  <a:moveTo>
                    <a:pt x="49785" y="0"/>
                  </a:moveTo>
                  <a:cubicBezTo>
                    <a:pt x="33285" y="507"/>
                    <a:pt x="16785" y="1014"/>
                    <a:pt x="317" y="1805"/>
                  </a:cubicBezTo>
                  <a:cubicBezTo>
                    <a:pt x="222" y="1805"/>
                    <a:pt x="191" y="1869"/>
                    <a:pt x="191" y="1932"/>
                  </a:cubicBezTo>
                  <a:cubicBezTo>
                    <a:pt x="176" y="1925"/>
                    <a:pt x="159" y="1921"/>
                    <a:pt x="142" y="1921"/>
                  </a:cubicBezTo>
                  <a:cubicBezTo>
                    <a:pt x="88" y="1921"/>
                    <a:pt x="32" y="1962"/>
                    <a:pt x="32" y="2059"/>
                  </a:cubicBezTo>
                  <a:cubicBezTo>
                    <a:pt x="1" y="10641"/>
                    <a:pt x="96" y="19223"/>
                    <a:pt x="539" y="27774"/>
                  </a:cubicBezTo>
                  <a:cubicBezTo>
                    <a:pt x="729" y="31891"/>
                    <a:pt x="1014" y="35976"/>
                    <a:pt x="1331" y="40061"/>
                  </a:cubicBezTo>
                  <a:cubicBezTo>
                    <a:pt x="1489" y="42215"/>
                    <a:pt x="1679" y="44337"/>
                    <a:pt x="1901" y="46458"/>
                  </a:cubicBezTo>
                  <a:cubicBezTo>
                    <a:pt x="2059" y="48232"/>
                    <a:pt x="2059" y="50195"/>
                    <a:pt x="2439" y="52001"/>
                  </a:cubicBezTo>
                  <a:cubicBezTo>
                    <a:pt x="2439" y="52412"/>
                    <a:pt x="2439" y="52856"/>
                    <a:pt x="2471" y="53299"/>
                  </a:cubicBezTo>
                  <a:cubicBezTo>
                    <a:pt x="2471" y="53345"/>
                    <a:pt x="2505" y="53375"/>
                    <a:pt x="2548" y="53375"/>
                  </a:cubicBezTo>
                  <a:cubicBezTo>
                    <a:pt x="2564" y="53375"/>
                    <a:pt x="2581" y="53371"/>
                    <a:pt x="2598" y="53362"/>
                  </a:cubicBezTo>
                  <a:cubicBezTo>
                    <a:pt x="2598" y="53362"/>
                    <a:pt x="2598" y="53331"/>
                    <a:pt x="2598" y="53331"/>
                  </a:cubicBezTo>
                  <a:cubicBezTo>
                    <a:pt x="2629" y="53141"/>
                    <a:pt x="2629" y="52951"/>
                    <a:pt x="2629" y="52761"/>
                  </a:cubicBezTo>
                  <a:cubicBezTo>
                    <a:pt x="2661" y="52856"/>
                    <a:pt x="2661" y="52982"/>
                    <a:pt x="2693" y="53077"/>
                  </a:cubicBezTo>
                  <a:cubicBezTo>
                    <a:pt x="2851" y="51177"/>
                    <a:pt x="2408" y="49119"/>
                    <a:pt x="2218" y="47218"/>
                  </a:cubicBezTo>
                  <a:cubicBezTo>
                    <a:pt x="2028" y="45065"/>
                    <a:pt x="1838" y="42943"/>
                    <a:pt x="1648" y="40821"/>
                  </a:cubicBezTo>
                  <a:cubicBezTo>
                    <a:pt x="1299" y="36388"/>
                    <a:pt x="1014" y="31954"/>
                    <a:pt x="793" y="27520"/>
                  </a:cubicBezTo>
                  <a:cubicBezTo>
                    <a:pt x="381" y="19065"/>
                    <a:pt x="286" y="10578"/>
                    <a:pt x="317" y="2090"/>
                  </a:cubicBezTo>
                  <a:cubicBezTo>
                    <a:pt x="317" y="2059"/>
                    <a:pt x="317" y="2027"/>
                    <a:pt x="317" y="1995"/>
                  </a:cubicBezTo>
                  <a:cubicBezTo>
                    <a:pt x="16785" y="1615"/>
                    <a:pt x="33285" y="950"/>
                    <a:pt x="49753" y="317"/>
                  </a:cubicBezTo>
                  <a:cubicBezTo>
                    <a:pt x="49816" y="317"/>
                    <a:pt x="49848" y="317"/>
                    <a:pt x="49848" y="285"/>
                  </a:cubicBezTo>
                  <a:cubicBezTo>
                    <a:pt x="49975" y="190"/>
                    <a:pt x="49975" y="0"/>
                    <a:pt x="49785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35;p32">
              <a:extLst>
                <a:ext uri="{FF2B5EF4-FFF2-40B4-BE49-F238E27FC236}">
                  <a16:creationId xmlns:a16="http://schemas.microsoft.com/office/drawing/2014/main" id="{B4D597AF-B200-3250-485A-0F51A3EC3CC6}"/>
                </a:ext>
              </a:extLst>
            </p:cNvPr>
            <p:cNvSpPr/>
            <p:nvPr/>
          </p:nvSpPr>
          <p:spPr>
            <a:xfrm>
              <a:off x="8091875" y="1893872"/>
              <a:ext cx="582241" cy="327760"/>
            </a:xfrm>
            <a:custGeom>
              <a:avLst/>
              <a:gdLst/>
              <a:ahLst/>
              <a:cxnLst/>
              <a:rect l="l" t="t" r="r" b="b"/>
              <a:pathLst>
                <a:path w="15360" h="10642" extrusionOk="0">
                  <a:moveTo>
                    <a:pt x="7569" y="1"/>
                  </a:moveTo>
                  <a:cubicBezTo>
                    <a:pt x="7569" y="5068"/>
                    <a:pt x="4180" y="8552"/>
                    <a:pt x="0" y="10642"/>
                  </a:cubicBezTo>
                  <a:cubicBezTo>
                    <a:pt x="5827" y="8393"/>
                    <a:pt x="11021" y="5005"/>
                    <a:pt x="15360" y="349"/>
                  </a:cubicBezTo>
                  <a:lnTo>
                    <a:pt x="15360" y="349"/>
                  </a:lnTo>
                  <a:cubicBezTo>
                    <a:pt x="14493" y="807"/>
                    <a:pt x="13507" y="985"/>
                    <a:pt x="12485" y="985"/>
                  </a:cubicBezTo>
                  <a:cubicBezTo>
                    <a:pt x="10820" y="985"/>
                    <a:pt x="9061" y="511"/>
                    <a:pt x="7569" y="1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36;p32">
              <a:extLst>
                <a:ext uri="{FF2B5EF4-FFF2-40B4-BE49-F238E27FC236}">
                  <a16:creationId xmlns:a16="http://schemas.microsoft.com/office/drawing/2014/main" id="{3E2F2BA3-CB61-CEDD-4973-6175FFBD34C3}"/>
                </a:ext>
              </a:extLst>
            </p:cNvPr>
            <p:cNvSpPr/>
            <p:nvPr/>
          </p:nvSpPr>
          <p:spPr>
            <a:xfrm>
              <a:off x="7480123" y="1661086"/>
              <a:ext cx="1492039" cy="2099554"/>
            </a:xfrm>
            <a:custGeom>
              <a:avLst/>
              <a:gdLst/>
              <a:ahLst/>
              <a:cxnLst/>
              <a:rect l="l" t="t" r="r" b="b"/>
              <a:pathLst>
                <a:path w="52287" h="53078" extrusionOk="0">
                  <a:moveTo>
                    <a:pt x="49595" y="0"/>
                  </a:moveTo>
                  <a:cubicBezTo>
                    <a:pt x="49581" y="7"/>
                    <a:pt x="49569" y="15"/>
                    <a:pt x="49559" y="24"/>
                  </a:cubicBezTo>
                  <a:lnTo>
                    <a:pt x="49559" y="24"/>
                  </a:lnTo>
                  <a:cubicBezTo>
                    <a:pt x="49571" y="19"/>
                    <a:pt x="49583" y="12"/>
                    <a:pt x="49595" y="0"/>
                  </a:cubicBezTo>
                  <a:close/>
                  <a:moveTo>
                    <a:pt x="49559" y="24"/>
                  </a:moveTo>
                  <a:cubicBezTo>
                    <a:pt x="49539" y="32"/>
                    <a:pt x="49519" y="32"/>
                    <a:pt x="49500" y="32"/>
                  </a:cubicBezTo>
                  <a:cubicBezTo>
                    <a:pt x="33000" y="665"/>
                    <a:pt x="16500" y="1330"/>
                    <a:pt x="32" y="1710"/>
                  </a:cubicBezTo>
                  <a:cubicBezTo>
                    <a:pt x="32" y="1742"/>
                    <a:pt x="32" y="1774"/>
                    <a:pt x="32" y="1805"/>
                  </a:cubicBezTo>
                  <a:cubicBezTo>
                    <a:pt x="1" y="10293"/>
                    <a:pt x="96" y="18780"/>
                    <a:pt x="508" y="27235"/>
                  </a:cubicBezTo>
                  <a:cubicBezTo>
                    <a:pt x="729" y="31669"/>
                    <a:pt x="1014" y="36103"/>
                    <a:pt x="1363" y="40536"/>
                  </a:cubicBezTo>
                  <a:cubicBezTo>
                    <a:pt x="1553" y="42658"/>
                    <a:pt x="1743" y="44780"/>
                    <a:pt x="1933" y="46933"/>
                  </a:cubicBezTo>
                  <a:cubicBezTo>
                    <a:pt x="2123" y="48834"/>
                    <a:pt x="2598" y="50892"/>
                    <a:pt x="2439" y="52792"/>
                  </a:cubicBezTo>
                  <a:cubicBezTo>
                    <a:pt x="2408" y="52697"/>
                    <a:pt x="2376" y="52571"/>
                    <a:pt x="2344" y="52476"/>
                  </a:cubicBezTo>
                  <a:cubicBezTo>
                    <a:pt x="2344" y="52666"/>
                    <a:pt x="2344" y="52856"/>
                    <a:pt x="2344" y="53046"/>
                  </a:cubicBezTo>
                  <a:cubicBezTo>
                    <a:pt x="2344" y="53046"/>
                    <a:pt x="2313" y="53077"/>
                    <a:pt x="2313" y="53077"/>
                  </a:cubicBezTo>
                  <a:lnTo>
                    <a:pt x="2376" y="53077"/>
                  </a:lnTo>
                  <a:cubicBezTo>
                    <a:pt x="10325" y="52634"/>
                    <a:pt x="18306" y="52634"/>
                    <a:pt x="26191" y="51304"/>
                  </a:cubicBezTo>
                  <a:cubicBezTo>
                    <a:pt x="32905" y="50164"/>
                    <a:pt x="41107" y="46490"/>
                    <a:pt x="41139" y="38510"/>
                  </a:cubicBezTo>
                  <a:cubicBezTo>
                    <a:pt x="41139" y="38478"/>
                    <a:pt x="41139" y="38446"/>
                    <a:pt x="41171" y="38415"/>
                  </a:cubicBezTo>
                  <a:cubicBezTo>
                    <a:pt x="41171" y="38368"/>
                    <a:pt x="41188" y="38339"/>
                    <a:pt x="41222" y="38339"/>
                  </a:cubicBezTo>
                  <a:cubicBezTo>
                    <a:pt x="41234" y="38339"/>
                    <a:pt x="41249" y="38343"/>
                    <a:pt x="41266" y="38351"/>
                  </a:cubicBezTo>
                  <a:cubicBezTo>
                    <a:pt x="42796" y="38837"/>
                    <a:pt x="44605" y="39323"/>
                    <a:pt x="46323" y="39323"/>
                  </a:cubicBezTo>
                  <a:cubicBezTo>
                    <a:pt x="46845" y="39323"/>
                    <a:pt x="47358" y="39278"/>
                    <a:pt x="47853" y="39175"/>
                  </a:cubicBezTo>
                  <a:cubicBezTo>
                    <a:pt x="49848" y="38731"/>
                    <a:pt x="51178" y="37053"/>
                    <a:pt x="51748" y="35153"/>
                  </a:cubicBezTo>
                  <a:cubicBezTo>
                    <a:pt x="52286" y="33284"/>
                    <a:pt x="52160" y="31289"/>
                    <a:pt x="52096" y="29357"/>
                  </a:cubicBezTo>
                  <a:cubicBezTo>
                    <a:pt x="52001" y="27457"/>
                    <a:pt x="51938" y="25525"/>
                    <a:pt x="51875" y="23594"/>
                  </a:cubicBezTo>
                  <a:cubicBezTo>
                    <a:pt x="51558" y="15740"/>
                    <a:pt x="51020" y="7886"/>
                    <a:pt x="49531" y="159"/>
                  </a:cubicBezTo>
                  <a:cubicBezTo>
                    <a:pt x="49506" y="109"/>
                    <a:pt x="49521" y="58"/>
                    <a:pt x="49559" y="24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2" name="Google Shape;337;p32">
              <a:extLst>
                <a:ext uri="{FF2B5EF4-FFF2-40B4-BE49-F238E27FC236}">
                  <a16:creationId xmlns:a16="http://schemas.microsoft.com/office/drawing/2014/main" id="{66361B0A-6C74-F973-24AD-02920CB5062F}"/>
                </a:ext>
              </a:extLst>
            </p:cNvPr>
            <p:cNvSpPr/>
            <p:nvPr/>
          </p:nvSpPr>
          <p:spPr>
            <a:xfrm>
              <a:off x="7480122" y="1657404"/>
              <a:ext cx="1379126" cy="280699"/>
            </a:xfrm>
            <a:custGeom>
              <a:avLst/>
              <a:gdLst/>
              <a:ahLst/>
              <a:cxnLst/>
              <a:rect l="l" t="t" r="r" b="b"/>
              <a:pathLst>
                <a:path w="50925" h="9114" extrusionOk="0">
                  <a:moveTo>
                    <a:pt x="48106" y="1524"/>
                  </a:moveTo>
                  <a:cubicBezTo>
                    <a:pt x="48106" y="1682"/>
                    <a:pt x="48137" y="1872"/>
                    <a:pt x="48169" y="2030"/>
                  </a:cubicBezTo>
                  <a:lnTo>
                    <a:pt x="48074" y="2030"/>
                  </a:lnTo>
                  <a:cubicBezTo>
                    <a:pt x="48011" y="1840"/>
                    <a:pt x="47884" y="1682"/>
                    <a:pt x="47726" y="1555"/>
                  </a:cubicBezTo>
                  <a:cubicBezTo>
                    <a:pt x="47852" y="1524"/>
                    <a:pt x="47979" y="1524"/>
                    <a:pt x="48106" y="1524"/>
                  </a:cubicBezTo>
                  <a:close/>
                  <a:moveTo>
                    <a:pt x="39112" y="2030"/>
                  </a:moveTo>
                  <a:cubicBezTo>
                    <a:pt x="37972" y="2125"/>
                    <a:pt x="36832" y="2189"/>
                    <a:pt x="35692" y="2284"/>
                  </a:cubicBezTo>
                  <a:cubicBezTo>
                    <a:pt x="35660" y="2252"/>
                    <a:pt x="35596" y="2252"/>
                    <a:pt x="35565" y="2220"/>
                  </a:cubicBezTo>
                  <a:cubicBezTo>
                    <a:pt x="36737" y="2157"/>
                    <a:pt x="37940" y="2094"/>
                    <a:pt x="39112" y="2030"/>
                  </a:cubicBezTo>
                  <a:close/>
                  <a:moveTo>
                    <a:pt x="2946" y="3170"/>
                  </a:moveTo>
                  <a:cubicBezTo>
                    <a:pt x="3104" y="3170"/>
                    <a:pt x="3262" y="3170"/>
                    <a:pt x="3452" y="3202"/>
                  </a:cubicBezTo>
                  <a:cubicBezTo>
                    <a:pt x="3357" y="3265"/>
                    <a:pt x="3262" y="3360"/>
                    <a:pt x="3167" y="3455"/>
                  </a:cubicBezTo>
                  <a:cubicBezTo>
                    <a:pt x="3104" y="3360"/>
                    <a:pt x="3009" y="3265"/>
                    <a:pt x="2946" y="3170"/>
                  </a:cubicBezTo>
                  <a:close/>
                  <a:moveTo>
                    <a:pt x="49202" y="0"/>
                  </a:moveTo>
                  <a:cubicBezTo>
                    <a:pt x="49175" y="0"/>
                    <a:pt x="49147" y="1"/>
                    <a:pt x="49119" y="4"/>
                  </a:cubicBezTo>
                  <a:cubicBezTo>
                    <a:pt x="40949" y="637"/>
                    <a:pt x="32746" y="1049"/>
                    <a:pt x="24544" y="1334"/>
                  </a:cubicBezTo>
                  <a:cubicBezTo>
                    <a:pt x="20617" y="1460"/>
                    <a:pt x="16658" y="1587"/>
                    <a:pt x="12700" y="1650"/>
                  </a:cubicBezTo>
                  <a:cubicBezTo>
                    <a:pt x="8994" y="1745"/>
                    <a:pt x="5163" y="1555"/>
                    <a:pt x="1457" y="1967"/>
                  </a:cubicBezTo>
                  <a:cubicBezTo>
                    <a:pt x="1426" y="1935"/>
                    <a:pt x="1394" y="1872"/>
                    <a:pt x="1362" y="1809"/>
                  </a:cubicBezTo>
                  <a:cubicBezTo>
                    <a:pt x="1245" y="1681"/>
                    <a:pt x="1095" y="1624"/>
                    <a:pt x="946" y="1624"/>
                  </a:cubicBezTo>
                  <a:cubicBezTo>
                    <a:pt x="652" y="1624"/>
                    <a:pt x="359" y="1842"/>
                    <a:pt x="317" y="2157"/>
                  </a:cubicBezTo>
                  <a:cubicBezTo>
                    <a:pt x="159" y="3740"/>
                    <a:pt x="0" y="5324"/>
                    <a:pt x="190" y="6907"/>
                  </a:cubicBezTo>
                  <a:cubicBezTo>
                    <a:pt x="127" y="7002"/>
                    <a:pt x="64" y="7161"/>
                    <a:pt x="95" y="7319"/>
                  </a:cubicBezTo>
                  <a:cubicBezTo>
                    <a:pt x="127" y="7541"/>
                    <a:pt x="159" y="7762"/>
                    <a:pt x="190" y="7984"/>
                  </a:cubicBezTo>
                  <a:cubicBezTo>
                    <a:pt x="222" y="8142"/>
                    <a:pt x="285" y="8206"/>
                    <a:pt x="412" y="8269"/>
                  </a:cubicBezTo>
                  <a:cubicBezTo>
                    <a:pt x="317" y="8491"/>
                    <a:pt x="444" y="8839"/>
                    <a:pt x="761" y="8871"/>
                  </a:cubicBezTo>
                  <a:cubicBezTo>
                    <a:pt x="2614" y="9058"/>
                    <a:pt x="4486" y="9114"/>
                    <a:pt x="6364" y="9114"/>
                  </a:cubicBezTo>
                  <a:cubicBezTo>
                    <a:pt x="8625" y="9114"/>
                    <a:pt x="10894" y="9032"/>
                    <a:pt x="13143" y="8998"/>
                  </a:cubicBezTo>
                  <a:cubicBezTo>
                    <a:pt x="17197" y="8934"/>
                    <a:pt x="21250" y="8776"/>
                    <a:pt x="25304" y="8617"/>
                  </a:cubicBezTo>
                  <a:cubicBezTo>
                    <a:pt x="33506" y="8301"/>
                    <a:pt x="41677" y="7889"/>
                    <a:pt x="49879" y="7414"/>
                  </a:cubicBezTo>
                  <a:cubicBezTo>
                    <a:pt x="50639" y="7351"/>
                    <a:pt x="50924" y="6401"/>
                    <a:pt x="50544" y="5989"/>
                  </a:cubicBezTo>
                  <a:cubicBezTo>
                    <a:pt x="50513" y="5419"/>
                    <a:pt x="50418" y="4912"/>
                    <a:pt x="50323" y="4342"/>
                  </a:cubicBezTo>
                  <a:cubicBezTo>
                    <a:pt x="50291" y="4184"/>
                    <a:pt x="50196" y="4057"/>
                    <a:pt x="50101" y="3962"/>
                  </a:cubicBezTo>
                  <a:cubicBezTo>
                    <a:pt x="50133" y="3899"/>
                    <a:pt x="50133" y="3835"/>
                    <a:pt x="50133" y="3772"/>
                  </a:cubicBezTo>
                  <a:cubicBezTo>
                    <a:pt x="50038" y="2917"/>
                    <a:pt x="49848" y="2094"/>
                    <a:pt x="49689" y="1270"/>
                  </a:cubicBezTo>
                  <a:cubicBezTo>
                    <a:pt x="50179" y="872"/>
                    <a:pt x="49988" y="0"/>
                    <a:pt x="49202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74;p32">
              <a:extLst>
                <a:ext uri="{FF2B5EF4-FFF2-40B4-BE49-F238E27FC236}">
                  <a16:creationId xmlns:a16="http://schemas.microsoft.com/office/drawing/2014/main" id="{FA486572-7769-0AEE-987F-FB877E34027F}"/>
                </a:ext>
              </a:extLst>
            </p:cNvPr>
            <p:cNvSpPr/>
            <p:nvPr/>
          </p:nvSpPr>
          <p:spPr>
            <a:xfrm>
              <a:off x="7535592" y="1691892"/>
              <a:ext cx="1492040" cy="2099554"/>
            </a:xfrm>
            <a:custGeom>
              <a:avLst/>
              <a:gdLst/>
              <a:ahLst/>
              <a:cxnLst/>
              <a:rect l="l" t="t" r="r" b="b"/>
              <a:pathLst>
                <a:path w="50894" h="53314" extrusionOk="0">
                  <a:moveTo>
                    <a:pt x="39144" y="38613"/>
                  </a:moveTo>
                  <a:cubicBezTo>
                    <a:pt x="40636" y="39123"/>
                    <a:pt x="42395" y="39597"/>
                    <a:pt x="44060" y="39597"/>
                  </a:cubicBezTo>
                  <a:cubicBezTo>
                    <a:pt x="45082" y="39597"/>
                    <a:pt x="46068" y="39419"/>
                    <a:pt x="46935" y="38961"/>
                  </a:cubicBezTo>
                  <a:lnTo>
                    <a:pt x="46935" y="38961"/>
                  </a:lnTo>
                  <a:cubicBezTo>
                    <a:pt x="42596" y="43617"/>
                    <a:pt x="37402" y="47005"/>
                    <a:pt x="31575" y="49254"/>
                  </a:cubicBezTo>
                  <a:cubicBezTo>
                    <a:pt x="35755" y="47164"/>
                    <a:pt x="39144" y="43680"/>
                    <a:pt x="39144" y="38613"/>
                  </a:cubicBezTo>
                  <a:close/>
                  <a:moveTo>
                    <a:pt x="47420" y="1"/>
                  </a:moveTo>
                  <a:cubicBezTo>
                    <a:pt x="47371" y="1"/>
                    <a:pt x="47320" y="16"/>
                    <a:pt x="47283" y="40"/>
                  </a:cubicBezTo>
                  <a:cubicBezTo>
                    <a:pt x="47251" y="72"/>
                    <a:pt x="47220" y="135"/>
                    <a:pt x="47251" y="199"/>
                  </a:cubicBezTo>
                  <a:cubicBezTo>
                    <a:pt x="48740" y="7926"/>
                    <a:pt x="49278" y="15780"/>
                    <a:pt x="49595" y="23634"/>
                  </a:cubicBezTo>
                  <a:cubicBezTo>
                    <a:pt x="49658" y="25565"/>
                    <a:pt x="49721" y="27497"/>
                    <a:pt x="49785" y="29397"/>
                  </a:cubicBezTo>
                  <a:cubicBezTo>
                    <a:pt x="49848" y="31329"/>
                    <a:pt x="50006" y="33324"/>
                    <a:pt x="49436" y="35193"/>
                  </a:cubicBezTo>
                  <a:cubicBezTo>
                    <a:pt x="48898" y="37093"/>
                    <a:pt x="47568" y="38771"/>
                    <a:pt x="45573" y="39215"/>
                  </a:cubicBezTo>
                  <a:cubicBezTo>
                    <a:pt x="45078" y="39318"/>
                    <a:pt x="44565" y="39363"/>
                    <a:pt x="44043" y="39363"/>
                  </a:cubicBezTo>
                  <a:cubicBezTo>
                    <a:pt x="42325" y="39363"/>
                    <a:pt x="40516" y="38877"/>
                    <a:pt x="38986" y="38391"/>
                  </a:cubicBezTo>
                  <a:cubicBezTo>
                    <a:pt x="38969" y="38383"/>
                    <a:pt x="38954" y="38379"/>
                    <a:pt x="38942" y="38379"/>
                  </a:cubicBezTo>
                  <a:cubicBezTo>
                    <a:pt x="38908" y="38379"/>
                    <a:pt x="38891" y="38408"/>
                    <a:pt x="38891" y="38455"/>
                  </a:cubicBezTo>
                  <a:cubicBezTo>
                    <a:pt x="38859" y="38486"/>
                    <a:pt x="38827" y="38518"/>
                    <a:pt x="38827" y="38550"/>
                  </a:cubicBezTo>
                  <a:cubicBezTo>
                    <a:pt x="38827" y="46530"/>
                    <a:pt x="30625" y="50204"/>
                    <a:pt x="23911" y="51344"/>
                  </a:cubicBezTo>
                  <a:cubicBezTo>
                    <a:pt x="16026" y="52674"/>
                    <a:pt x="8045" y="52674"/>
                    <a:pt x="96" y="53117"/>
                  </a:cubicBezTo>
                  <a:lnTo>
                    <a:pt x="64" y="53117"/>
                  </a:lnTo>
                  <a:cubicBezTo>
                    <a:pt x="1" y="53149"/>
                    <a:pt x="1" y="53244"/>
                    <a:pt x="64" y="53244"/>
                  </a:cubicBezTo>
                  <a:cubicBezTo>
                    <a:pt x="1005" y="53293"/>
                    <a:pt x="1951" y="53314"/>
                    <a:pt x="2901" y="53314"/>
                  </a:cubicBezTo>
                  <a:cubicBezTo>
                    <a:pt x="6269" y="53314"/>
                    <a:pt x="9675" y="53048"/>
                    <a:pt x="12985" y="52801"/>
                  </a:cubicBezTo>
                  <a:cubicBezTo>
                    <a:pt x="17261" y="52516"/>
                    <a:pt x="21631" y="52167"/>
                    <a:pt x="25811" y="51280"/>
                  </a:cubicBezTo>
                  <a:cubicBezTo>
                    <a:pt x="26698" y="51090"/>
                    <a:pt x="27553" y="50837"/>
                    <a:pt x="28440" y="50552"/>
                  </a:cubicBezTo>
                  <a:cubicBezTo>
                    <a:pt x="36009" y="48747"/>
                    <a:pt x="43039" y="44123"/>
                    <a:pt x="48011" y="38201"/>
                  </a:cubicBezTo>
                  <a:cubicBezTo>
                    <a:pt x="48138" y="38075"/>
                    <a:pt x="48233" y="37948"/>
                    <a:pt x="48360" y="37821"/>
                  </a:cubicBezTo>
                  <a:cubicBezTo>
                    <a:pt x="50893" y="34908"/>
                    <a:pt x="50133" y="30347"/>
                    <a:pt x="50006" y="26800"/>
                  </a:cubicBezTo>
                  <a:cubicBezTo>
                    <a:pt x="49690" y="17870"/>
                    <a:pt x="49215" y="8939"/>
                    <a:pt x="47568" y="135"/>
                  </a:cubicBezTo>
                  <a:cubicBezTo>
                    <a:pt x="47568" y="38"/>
                    <a:pt x="47497" y="1"/>
                    <a:pt x="4742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404;p32">
              <a:extLst>
                <a:ext uri="{FF2B5EF4-FFF2-40B4-BE49-F238E27FC236}">
                  <a16:creationId xmlns:a16="http://schemas.microsoft.com/office/drawing/2014/main" id="{4CDF912B-02B2-97B8-F889-59575477BC9B}"/>
                </a:ext>
              </a:extLst>
            </p:cNvPr>
            <p:cNvSpPr txBox="1"/>
            <p:nvPr/>
          </p:nvSpPr>
          <p:spPr>
            <a:xfrm>
              <a:off x="7514997" y="1854886"/>
              <a:ext cx="1417436" cy="98376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dirty="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Todas las situaciones se expresan en el </a:t>
              </a:r>
              <a:r>
                <a:rPr lang="en" b="1" dirty="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rPr>
                <a:t>Acta Oficial de Evaluación </a:t>
              </a:r>
              <a:endParaRPr b="1" dirty="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endParaRPr>
            </a:p>
          </p:txBody>
        </p:sp>
        <p:grpSp>
          <p:nvGrpSpPr>
            <p:cNvPr id="35" name="Google Shape;1127;p43">
              <a:extLst>
                <a:ext uri="{FF2B5EF4-FFF2-40B4-BE49-F238E27FC236}">
                  <a16:creationId xmlns:a16="http://schemas.microsoft.com/office/drawing/2014/main" id="{DA38589A-2E81-9910-FF6B-BA04BE302B1A}"/>
                </a:ext>
              </a:extLst>
            </p:cNvPr>
            <p:cNvGrpSpPr/>
            <p:nvPr/>
          </p:nvGrpSpPr>
          <p:grpSpPr>
            <a:xfrm>
              <a:off x="8231432" y="1491279"/>
              <a:ext cx="387276" cy="340771"/>
              <a:chOff x="3205110" y="2427353"/>
              <a:chExt cx="297304" cy="298306"/>
            </a:xfrm>
          </p:grpSpPr>
          <p:sp>
            <p:nvSpPr>
              <p:cNvPr id="44" name="Google Shape;1128;p43">
                <a:extLst>
                  <a:ext uri="{FF2B5EF4-FFF2-40B4-BE49-F238E27FC236}">
                    <a16:creationId xmlns:a16="http://schemas.microsoft.com/office/drawing/2014/main" id="{51BFC5EA-8638-75B0-D975-CF75D260CF05}"/>
                  </a:ext>
                </a:extLst>
              </p:cNvPr>
              <p:cNvSpPr/>
              <p:nvPr/>
            </p:nvSpPr>
            <p:spPr>
              <a:xfrm>
                <a:off x="3246891" y="2469134"/>
                <a:ext cx="255523" cy="256525"/>
              </a:xfrm>
              <a:custGeom>
                <a:avLst/>
                <a:gdLst/>
                <a:ahLst/>
                <a:cxnLst/>
                <a:rect l="l" t="t" r="r" b="b"/>
                <a:pathLst>
                  <a:path w="8330" h="8362" extrusionOk="0">
                    <a:moveTo>
                      <a:pt x="4181" y="0"/>
                    </a:moveTo>
                    <a:cubicBezTo>
                      <a:pt x="1869" y="0"/>
                      <a:pt x="0" y="1869"/>
                      <a:pt x="0" y="4181"/>
                    </a:cubicBezTo>
                    <a:cubicBezTo>
                      <a:pt x="0" y="6493"/>
                      <a:pt x="1869" y="8361"/>
                      <a:pt x="4181" y="8361"/>
                    </a:cubicBezTo>
                    <a:cubicBezTo>
                      <a:pt x="6492" y="8361"/>
                      <a:pt x="8329" y="6493"/>
                      <a:pt x="8329" y="4181"/>
                    </a:cubicBezTo>
                    <a:cubicBezTo>
                      <a:pt x="8329" y="1869"/>
                      <a:pt x="6492" y="0"/>
                      <a:pt x="4181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5" name="Google Shape;1129;p43">
                <a:extLst>
                  <a:ext uri="{FF2B5EF4-FFF2-40B4-BE49-F238E27FC236}">
                    <a16:creationId xmlns:a16="http://schemas.microsoft.com/office/drawing/2014/main" id="{E99B7346-434E-8D1D-C656-E9C12EC1DA72}"/>
                  </a:ext>
                </a:extLst>
              </p:cNvPr>
              <p:cNvSpPr/>
              <p:nvPr/>
            </p:nvSpPr>
            <p:spPr>
              <a:xfrm>
                <a:off x="3246891" y="2469134"/>
                <a:ext cx="191412" cy="181826"/>
              </a:xfrm>
              <a:custGeom>
                <a:avLst/>
                <a:gdLst/>
                <a:ahLst/>
                <a:cxnLst/>
                <a:rect l="l" t="t" r="r" b="b"/>
                <a:pathLst>
                  <a:path w="6240" h="5927" extrusionOk="0">
                    <a:moveTo>
                      <a:pt x="4181" y="0"/>
                    </a:moveTo>
                    <a:cubicBezTo>
                      <a:pt x="4054" y="0"/>
                      <a:pt x="3896" y="32"/>
                      <a:pt x="3737" y="32"/>
                    </a:cubicBezTo>
                    <a:lnTo>
                      <a:pt x="3674" y="32"/>
                    </a:lnTo>
                    <a:cubicBezTo>
                      <a:pt x="3611" y="64"/>
                      <a:pt x="3547" y="64"/>
                      <a:pt x="3484" y="64"/>
                    </a:cubicBezTo>
                    <a:lnTo>
                      <a:pt x="3421" y="64"/>
                    </a:lnTo>
                    <a:cubicBezTo>
                      <a:pt x="3357" y="95"/>
                      <a:pt x="3326" y="95"/>
                      <a:pt x="3262" y="127"/>
                    </a:cubicBezTo>
                    <a:lnTo>
                      <a:pt x="3199" y="127"/>
                    </a:lnTo>
                    <a:lnTo>
                      <a:pt x="2977" y="190"/>
                    </a:lnTo>
                    <a:cubicBezTo>
                      <a:pt x="2914" y="222"/>
                      <a:pt x="2819" y="222"/>
                      <a:pt x="2755" y="254"/>
                    </a:cubicBezTo>
                    <a:cubicBezTo>
                      <a:pt x="2724" y="254"/>
                      <a:pt x="2724" y="285"/>
                      <a:pt x="2692" y="285"/>
                    </a:cubicBezTo>
                    <a:cubicBezTo>
                      <a:pt x="2660" y="317"/>
                      <a:pt x="2597" y="317"/>
                      <a:pt x="2534" y="349"/>
                    </a:cubicBezTo>
                    <a:cubicBezTo>
                      <a:pt x="2534" y="349"/>
                      <a:pt x="2502" y="381"/>
                      <a:pt x="2470" y="381"/>
                    </a:cubicBezTo>
                    <a:lnTo>
                      <a:pt x="2312" y="444"/>
                    </a:lnTo>
                    <a:cubicBezTo>
                      <a:pt x="2312" y="476"/>
                      <a:pt x="2280" y="476"/>
                      <a:pt x="2249" y="476"/>
                    </a:cubicBezTo>
                    <a:cubicBezTo>
                      <a:pt x="2185" y="507"/>
                      <a:pt x="2122" y="571"/>
                      <a:pt x="2059" y="602"/>
                    </a:cubicBezTo>
                    <a:lnTo>
                      <a:pt x="2027" y="602"/>
                    </a:lnTo>
                    <a:cubicBezTo>
                      <a:pt x="1964" y="634"/>
                      <a:pt x="1900" y="666"/>
                      <a:pt x="1837" y="729"/>
                    </a:cubicBezTo>
                    <a:cubicBezTo>
                      <a:pt x="1837" y="729"/>
                      <a:pt x="1805" y="761"/>
                      <a:pt x="1774" y="761"/>
                    </a:cubicBezTo>
                    <a:cubicBezTo>
                      <a:pt x="1742" y="792"/>
                      <a:pt x="1710" y="824"/>
                      <a:pt x="1647" y="856"/>
                    </a:cubicBezTo>
                    <a:cubicBezTo>
                      <a:pt x="1615" y="887"/>
                      <a:pt x="1615" y="887"/>
                      <a:pt x="1584" y="919"/>
                    </a:cubicBezTo>
                    <a:lnTo>
                      <a:pt x="1457" y="1014"/>
                    </a:lnTo>
                    <a:cubicBezTo>
                      <a:pt x="1425" y="1046"/>
                      <a:pt x="1425" y="1046"/>
                      <a:pt x="1394" y="1077"/>
                    </a:cubicBezTo>
                    <a:lnTo>
                      <a:pt x="1235" y="1236"/>
                    </a:lnTo>
                    <a:cubicBezTo>
                      <a:pt x="1172" y="1299"/>
                      <a:pt x="1109" y="1362"/>
                      <a:pt x="1045" y="1426"/>
                    </a:cubicBezTo>
                    <a:cubicBezTo>
                      <a:pt x="1045" y="1426"/>
                      <a:pt x="1014" y="1457"/>
                      <a:pt x="1014" y="1457"/>
                    </a:cubicBezTo>
                    <a:lnTo>
                      <a:pt x="887" y="1616"/>
                    </a:lnTo>
                    <a:cubicBezTo>
                      <a:pt x="887" y="1616"/>
                      <a:pt x="855" y="1647"/>
                      <a:pt x="855" y="1679"/>
                    </a:cubicBezTo>
                    <a:cubicBezTo>
                      <a:pt x="824" y="1711"/>
                      <a:pt x="792" y="1742"/>
                      <a:pt x="760" y="1806"/>
                    </a:cubicBezTo>
                    <a:cubicBezTo>
                      <a:pt x="729" y="1837"/>
                      <a:pt x="729" y="1837"/>
                      <a:pt x="697" y="1869"/>
                    </a:cubicBezTo>
                    <a:cubicBezTo>
                      <a:pt x="665" y="1932"/>
                      <a:pt x="634" y="1996"/>
                      <a:pt x="570" y="2059"/>
                    </a:cubicBezTo>
                    <a:cubicBezTo>
                      <a:pt x="539" y="2122"/>
                      <a:pt x="507" y="2217"/>
                      <a:pt x="475" y="2281"/>
                    </a:cubicBezTo>
                    <a:cubicBezTo>
                      <a:pt x="444" y="2281"/>
                      <a:pt x="444" y="2312"/>
                      <a:pt x="444" y="2344"/>
                    </a:cubicBezTo>
                    <a:lnTo>
                      <a:pt x="349" y="2471"/>
                    </a:lnTo>
                    <a:cubicBezTo>
                      <a:pt x="349" y="2502"/>
                      <a:pt x="349" y="2534"/>
                      <a:pt x="317" y="2566"/>
                    </a:cubicBezTo>
                    <a:cubicBezTo>
                      <a:pt x="317" y="2597"/>
                      <a:pt x="285" y="2661"/>
                      <a:pt x="254" y="2724"/>
                    </a:cubicBezTo>
                    <a:cubicBezTo>
                      <a:pt x="254" y="2724"/>
                      <a:pt x="254" y="2756"/>
                      <a:pt x="254" y="2787"/>
                    </a:cubicBezTo>
                    <a:cubicBezTo>
                      <a:pt x="222" y="2851"/>
                      <a:pt x="190" y="2914"/>
                      <a:pt x="159" y="2977"/>
                    </a:cubicBezTo>
                    <a:lnTo>
                      <a:pt x="159" y="3009"/>
                    </a:lnTo>
                    <a:cubicBezTo>
                      <a:pt x="159" y="3072"/>
                      <a:pt x="127" y="3136"/>
                      <a:pt x="127" y="3231"/>
                    </a:cubicBezTo>
                    <a:cubicBezTo>
                      <a:pt x="95" y="3231"/>
                      <a:pt x="95" y="3262"/>
                      <a:pt x="95" y="3262"/>
                    </a:cubicBezTo>
                    <a:cubicBezTo>
                      <a:pt x="95" y="3326"/>
                      <a:pt x="64" y="3389"/>
                      <a:pt x="64" y="3452"/>
                    </a:cubicBezTo>
                    <a:cubicBezTo>
                      <a:pt x="64" y="3484"/>
                      <a:pt x="64" y="3484"/>
                      <a:pt x="64" y="3516"/>
                    </a:cubicBezTo>
                    <a:cubicBezTo>
                      <a:pt x="32" y="3579"/>
                      <a:pt x="32" y="3611"/>
                      <a:pt x="32" y="3674"/>
                    </a:cubicBezTo>
                    <a:cubicBezTo>
                      <a:pt x="32" y="3706"/>
                      <a:pt x="32" y="3737"/>
                      <a:pt x="32" y="3737"/>
                    </a:cubicBezTo>
                    <a:cubicBezTo>
                      <a:pt x="0" y="3896"/>
                      <a:pt x="0" y="4054"/>
                      <a:pt x="0" y="4212"/>
                    </a:cubicBezTo>
                    <a:lnTo>
                      <a:pt x="0" y="4244"/>
                    </a:lnTo>
                    <a:cubicBezTo>
                      <a:pt x="0" y="4307"/>
                      <a:pt x="0" y="4371"/>
                      <a:pt x="0" y="4434"/>
                    </a:cubicBezTo>
                    <a:cubicBezTo>
                      <a:pt x="0" y="4466"/>
                      <a:pt x="0" y="4497"/>
                      <a:pt x="0" y="4497"/>
                    </a:cubicBezTo>
                    <a:cubicBezTo>
                      <a:pt x="0" y="4561"/>
                      <a:pt x="32" y="4624"/>
                      <a:pt x="32" y="4687"/>
                    </a:cubicBezTo>
                    <a:cubicBezTo>
                      <a:pt x="32" y="4719"/>
                      <a:pt x="32" y="4719"/>
                      <a:pt x="32" y="4751"/>
                    </a:cubicBezTo>
                    <a:lnTo>
                      <a:pt x="64" y="4972"/>
                    </a:lnTo>
                    <a:cubicBezTo>
                      <a:pt x="732" y="5610"/>
                      <a:pt x="1592" y="5927"/>
                      <a:pt x="2451" y="5927"/>
                    </a:cubicBezTo>
                    <a:cubicBezTo>
                      <a:pt x="3341" y="5927"/>
                      <a:pt x="4232" y="5586"/>
                      <a:pt x="4909" y="4909"/>
                    </a:cubicBezTo>
                    <a:cubicBezTo>
                      <a:pt x="6239" y="3579"/>
                      <a:pt x="6239" y="1426"/>
                      <a:pt x="4941" y="95"/>
                    </a:cubicBezTo>
                    <a:cubicBezTo>
                      <a:pt x="4877" y="64"/>
                      <a:pt x="4814" y="64"/>
                      <a:pt x="4719" y="32"/>
                    </a:cubicBezTo>
                    <a:lnTo>
                      <a:pt x="4434" y="32"/>
                    </a:lnTo>
                    <a:cubicBezTo>
                      <a:pt x="4371" y="0"/>
                      <a:pt x="4307" y="0"/>
                      <a:pt x="4244" y="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6" name="Google Shape;1130;p43">
                <a:extLst>
                  <a:ext uri="{FF2B5EF4-FFF2-40B4-BE49-F238E27FC236}">
                    <a16:creationId xmlns:a16="http://schemas.microsoft.com/office/drawing/2014/main" id="{4FDFAAB8-7EAA-0D2D-3BE7-BA8E5B4D6019}"/>
                  </a:ext>
                </a:extLst>
              </p:cNvPr>
              <p:cNvSpPr/>
              <p:nvPr/>
            </p:nvSpPr>
            <p:spPr>
              <a:xfrm>
                <a:off x="3205110" y="2427353"/>
                <a:ext cx="211811" cy="211828"/>
              </a:xfrm>
              <a:custGeom>
                <a:avLst/>
                <a:gdLst/>
                <a:ahLst/>
                <a:cxnLst/>
                <a:rect l="l" t="t" r="r" b="b"/>
                <a:pathLst>
                  <a:path w="6905" h="6905" extrusionOk="0">
                    <a:moveTo>
                      <a:pt x="3452" y="1"/>
                    </a:moveTo>
                    <a:cubicBezTo>
                      <a:pt x="1552" y="1"/>
                      <a:pt x="0" y="1552"/>
                      <a:pt x="0" y="3453"/>
                    </a:cubicBezTo>
                    <a:cubicBezTo>
                      <a:pt x="0" y="5353"/>
                      <a:pt x="1552" y="6905"/>
                      <a:pt x="3452" y="6905"/>
                    </a:cubicBezTo>
                    <a:cubicBezTo>
                      <a:pt x="5353" y="6905"/>
                      <a:pt x="6904" y="5353"/>
                      <a:pt x="6904" y="3453"/>
                    </a:cubicBezTo>
                    <a:cubicBezTo>
                      <a:pt x="6904" y="1552"/>
                      <a:pt x="5353" y="1"/>
                      <a:pt x="3452" y="1"/>
                    </a:cubicBez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" name="CuadroTexto 35">
              <a:extLst>
                <a:ext uri="{FF2B5EF4-FFF2-40B4-BE49-F238E27FC236}">
                  <a16:creationId xmlns:a16="http://schemas.microsoft.com/office/drawing/2014/main" id="{F044A6C3-D9BA-2224-586A-1B02D75D2C33}"/>
                </a:ext>
              </a:extLst>
            </p:cNvPr>
            <p:cNvSpPr txBox="1"/>
            <p:nvPr/>
          </p:nvSpPr>
          <p:spPr>
            <a:xfrm>
              <a:off x="2065897" y="1423767"/>
              <a:ext cx="306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000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o</a:t>
              </a:r>
              <a:endParaRPr lang="es-PE" sz="2000" dirty="0">
                <a:latin typeface="Dreaming Outloud Script Pro" panose="03050502040304050704" pitchFamily="66" charset="0"/>
                <a:cs typeface="Dreaming Outloud Script Pro" panose="03050502040304050704" pitchFamily="66" charset="0"/>
              </a:endParaRPr>
            </a:p>
          </p:txBody>
        </p:sp>
        <p:sp>
          <p:nvSpPr>
            <p:cNvPr id="37" name="CuadroTexto 36">
              <a:extLst>
                <a:ext uri="{FF2B5EF4-FFF2-40B4-BE49-F238E27FC236}">
                  <a16:creationId xmlns:a16="http://schemas.microsoft.com/office/drawing/2014/main" id="{73C9835B-B620-F72C-AE96-08FAD1067899}"/>
                </a:ext>
              </a:extLst>
            </p:cNvPr>
            <p:cNvSpPr txBox="1"/>
            <p:nvPr/>
          </p:nvSpPr>
          <p:spPr>
            <a:xfrm>
              <a:off x="2025196" y="2159003"/>
              <a:ext cx="306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000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o</a:t>
              </a:r>
              <a:endParaRPr lang="es-PE" sz="2000" dirty="0">
                <a:latin typeface="Dreaming Outloud Script Pro" panose="03050502040304050704" pitchFamily="66" charset="0"/>
                <a:cs typeface="Dreaming Outloud Script Pro" panose="03050502040304050704" pitchFamily="66" charset="0"/>
              </a:endParaRPr>
            </a:p>
          </p:txBody>
        </p:sp>
        <p:sp>
          <p:nvSpPr>
            <p:cNvPr id="38" name="CuadroTexto 37">
              <a:extLst>
                <a:ext uri="{FF2B5EF4-FFF2-40B4-BE49-F238E27FC236}">
                  <a16:creationId xmlns:a16="http://schemas.microsoft.com/office/drawing/2014/main" id="{4D18EA06-2B32-B439-69ED-B227E39A315A}"/>
                </a:ext>
              </a:extLst>
            </p:cNvPr>
            <p:cNvSpPr txBox="1"/>
            <p:nvPr/>
          </p:nvSpPr>
          <p:spPr>
            <a:xfrm>
              <a:off x="5445579" y="1320982"/>
              <a:ext cx="306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000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o</a:t>
              </a:r>
              <a:endParaRPr lang="es-PE" sz="2000" dirty="0">
                <a:latin typeface="Dreaming Outloud Script Pro" panose="03050502040304050704" pitchFamily="66" charset="0"/>
                <a:cs typeface="Dreaming Outloud Script Pro" panose="03050502040304050704" pitchFamily="66" charset="0"/>
              </a:endParaRPr>
            </a:p>
          </p:txBody>
        </p: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5EC75963-F223-CA02-DC56-CE01D2A1AACA}"/>
                </a:ext>
              </a:extLst>
            </p:cNvPr>
            <p:cNvSpPr txBox="1"/>
            <p:nvPr/>
          </p:nvSpPr>
          <p:spPr>
            <a:xfrm>
              <a:off x="5464616" y="2091270"/>
              <a:ext cx="306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000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o</a:t>
              </a:r>
              <a:endParaRPr lang="es-PE" sz="2000" dirty="0">
                <a:latin typeface="Dreaming Outloud Script Pro" panose="03050502040304050704" pitchFamily="66" charset="0"/>
                <a:cs typeface="Dreaming Outloud Script Pro" panose="03050502040304050704" pitchFamily="66" charset="0"/>
              </a:endParaRPr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EEAD6F74-BB2A-4D05-395C-47290BC9D44E}"/>
                </a:ext>
              </a:extLst>
            </p:cNvPr>
            <p:cNvSpPr txBox="1"/>
            <p:nvPr/>
          </p:nvSpPr>
          <p:spPr>
            <a:xfrm>
              <a:off x="5433899" y="2825559"/>
              <a:ext cx="306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000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o</a:t>
              </a:r>
              <a:endParaRPr lang="es-PE" sz="2000" dirty="0">
                <a:latin typeface="Dreaming Outloud Script Pro" panose="03050502040304050704" pitchFamily="66" charset="0"/>
                <a:cs typeface="Dreaming Outloud Script Pro" panose="03050502040304050704" pitchFamily="66" charset="0"/>
              </a:endParaRPr>
            </a:p>
          </p:txBody>
        </p:sp>
        <p:sp>
          <p:nvSpPr>
            <p:cNvPr id="41" name="CuadroTexto 40">
              <a:extLst>
                <a:ext uri="{FF2B5EF4-FFF2-40B4-BE49-F238E27FC236}">
                  <a16:creationId xmlns:a16="http://schemas.microsoft.com/office/drawing/2014/main" id="{C47B4732-A645-2BBD-DF71-015240CD028B}"/>
                </a:ext>
              </a:extLst>
            </p:cNvPr>
            <p:cNvSpPr txBox="1"/>
            <p:nvPr/>
          </p:nvSpPr>
          <p:spPr>
            <a:xfrm>
              <a:off x="5457808" y="3573323"/>
              <a:ext cx="3064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sz="2000" dirty="0">
                  <a:latin typeface="Dreaming Outloud Script Pro" panose="03050502040304050704" pitchFamily="66" charset="0"/>
                  <a:cs typeface="Dreaming Outloud Script Pro" panose="03050502040304050704" pitchFamily="66" charset="0"/>
                </a:rPr>
                <a:t>o</a:t>
              </a:r>
              <a:endParaRPr lang="es-PE" sz="2000" dirty="0">
                <a:latin typeface="Dreaming Outloud Script Pro" panose="03050502040304050704" pitchFamily="66" charset="0"/>
                <a:cs typeface="Dreaming Outloud Script Pro" panose="03050502040304050704" pitchFamily="66" charset="0"/>
              </a:endParaRPr>
            </a:p>
          </p:txBody>
        </p:sp>
        <p:sp>
          <p:nvSpPr>
            <p:cNvPr id="42" name="Google Shape;593;p37">
              <a:extLst>
                <a:ext uri="{FF2B5EF4-FFF2-40B4-BE49-F238E27FC236}">
                  <a16:creationId xmlns:a16="http://schemas.microsoft.com/office/drawing/2014/main" id="{1BA545D8-68D3-5266-4DEA-9975D315E623}"/>
                </a:ext>
              </a:extLst>
            </p:cNvPr>
            <p:cNvSpPr/>
            <p:nvPr/>
          </p:nvSpPr>
          <p:spPr>
            <a:xfrm>
              <a:off x="523460" y="3126303"/>
              <a:ext cx="3254614" cy="1626473"/>
            </a:xfrm>
            <a:custGeom>
              <a:avLst/>
              <a:gdLst/>
              <a:ahLst/>
              <a:cxnLst/>
              <a:rect l="l" t="t" r="r" b="b"/>
              <a:pathLst>
                <a:path w="2022512" h="1390017" extrusionOk="0">
                  <a:moveTo>
                    <a:pt x="0" y="0"/>
                  </a:moveTo>
                  <a:lnTo>
                    <a:pt x="2022512" y="0"/>
                  </a:lnTo>
                  <a:lnTo>
                    <a:pt x="2022512" y="1390017"/>
                  </a:lnTo>
                  <a:lnTo>
                    <a:pt x="0" y="1390017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6">
                <a:alphaModFix amt="58000"/>
              </a:blip>
              <a:stretch>
                <a:fillRect/>
              </a:stretch>
            </a:blipFill>
            <a:ln w="0">
              <a:solidFill>
                <a:schemeClr val="tx1"/>
              </a:solidFill>
            </a:ln>
          </p:spPr>
          <p:txBody>
            <a:bodyPr/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s-MX" sz="1400" dirty="0">
                <a:latin typeface="Dosis" pitchFamily="2" charset="0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CuadroTexto 42">
              <a:extLst>
                <a:ext uri="{FF2B5EF4-FFF2-40B4-BE49-F238E27FC236}">
                  <a16:creationId xmlns:a16="http://schemas.microsoft.com/office/drawing/2014/main" id="{C292B071-DD08-B801-9808-EBFF59A7C251}"/>
                </a:ext>
              </a:extLst>
            </p:cNvPr>
            <p:cNvSpPr txBox="1"/>
            <p:nvPr/>
          </p:nvSpPr>
          <p:spPr>
            <a:xfrm>
              <a:off x="658774" y="3258185"/>
              <a:ext cx="3107369" cy="15271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 b="1" dirty="0">
                  <a:latin typeface="Dosis" pitchFamily="2" charset="0"/>
                  <a:ea typeface="Calibri"/>
                  <a:cs typeface="Calibri"/>
                  <a:sym typeface="Calibri"/>
                </a:rPr>
                <a:t>EBR: </a:t>
              </a: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 dirty="0">
                  <a:latin typeface="Dosis" pitchFamily="2" charset="0"/>
                  <a:ea typeface="Calibri"/>
                  <a:cs typeface="Calibri"/>
                  <a:sym typeface="Calibri"/>
                </a:rPr>
                <a:t>Promoción automática (Inicial y 1° grado)</a:t>
              </a: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 b="1" dirty="0">
                  <a:latin typeface="Dosis" pitchFamily="2" charset="0"/>
                  <a:ea typeface="Calibri"/>
                  <a:cs typeface="Calibri"/>
                  <a:sym typeface="Calibri"/>
                </a:rPr>
                <a:t>EBE:</a:t>
              </a:r>
              <a:r>
                <a:rPr lang="es-MX" sz="1600" dirty="0">
                  <a:latin typeface="Dosis" pitchFamily="2" charset="0"/>
                  <a:ea typeface="Calibri"/>
                  <a:cs typeface="Calibri"/>
                  <a:sym typeface="Calibri"/>
                </a:rPr>
                <a:t> </a:t>
              </a: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 dirty="0">
                  <a:latin typeface="Dosis" pitchFamily="2" charset="0"/>
                  <a:ea typeface="Calibri"/>
                  <a:cs typeface="Calibri"/>
                  <a:sym typeface="Calibri"/>
                </a:rPr>
                <a:t>Promoción automática</a:t>
              </a: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 b="1" dirty="0">
                  <a:latin typeface="Dosis" pitchFamily="2" charset="0"/>
                  <a:ea typeface="Calibri"/>
                  <a:cs typeface="Calibri"/>
                  <a:sym typeface="Calibri"/>
                </a:rPr>
                <a:t>EBA:</a:t>
              </a:r>
              <a:r>
                <a:rPr lang="es-MX" sz="1600" dirty="0">
                  <a:latin typeface="Dosis" pitchFamily="2" charset="0"/>
                  <a:ea typeface="Calibri"/>
                  <a:cs typeface="Calibri"/>
                  <a:sym typeface="Calibri"/>
                </a:rPr>
                <a:t> </a:t>
              </a:r>
            </a:p>
            <a:p>
              <a:pPr marL="0" lvl="0" indent="0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s-MX" sz="1600" dirty="0">
                  <a:latin typeface="Dosis" pitchFamily="2" charset="0"/>
                  <a:ea typeface="Calibri"/>
                  <a:cs typeface="Calibri"/>
                  <a:sym typeface="Calibri"/>
                </a:rPr>
                <a:t>No hay recuperación, solo promoción o permanencia.</a:t>
              </a:r>
            </a:p>
            <a:p>
              <a:endParaRPr lang="es-PE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9869948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03D190-EC70-8D93-4C0C-835460EEF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A3A0DD25-338E-82A9-4F82-4C726F121A1A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EBA75598-FCCF-EC61-D4DD-C4F58551E9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9E904D4F-60EC-FCD0-0C97-3845B54AE9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graphicFrame>
        <p:nvGraphicFramePr>
          <p:cNvPr id="19" name="Google Shape;1387;p46">
            <a:extLst>
              <a:ext uri="{FF2B5EF4-FFF2-40B4-BE49-F238E27FC236}">
                <a16:creationId xmlns:a16="http://schemas.microsoft.com/office/drawing/2014/main" id="{88F7B574-49A5-7B25-B270-3AA506777F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63346208"/>
              </p:ext>
            </p:extLst>
          </p:nvPr>
        </p:nvGraphicFramePr>
        <p:xfrm>
          <a:off x="1778671" y="2524899"/>
          <a:ext cx="9365371" cy="1706418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9226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7116">
                  <a:extLst>
                    <a:ext uri="{9D8B030D-6E8A-4147-A177-3AD203B41FA5}">
                      <a16:colId xmlns:a16="http://schemas.microsoft.com/office/drawing/2014/main" val="1194997420"/>
                    </a:ext>
                  </a:extLst>
                </a:gridCol>
                <a:gridCol w="14071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71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71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71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71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 b="1" dirty="0"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Fira Sans Extra Condensed"/>
                        </a:rPr>
                        <a:t>Ciclo </a:t>
                      </a:r>
                      <a:endParaRPr sz="1200" b="1" dirty="0"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Fira Sans Extra Condensed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rgbClr val="1D6363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Fira Sans Extra Condensed"/>
                        </a:rPr>
                        <a:t>III</a:t>
                      </a:r>
                      <a:endParaRPr sz="1200" b="1" dirty="0">
                        <a:solidFill>
                          <a:srgbClr val="1D6363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Fira Sans Extra Condensed"/>
                      </a:endParaRPr>
                    </a:p>
                  </a:txBody>
                  <a:tcPr marL="83114" marR="83114" marT="100568" marB="100568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 b="1" dirty="0">
                          <a:solidFill>
                            <a:srgbClr val="1D6363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Fira Sans Extra Condensed"/>
                        </a:rPr>
                        <a:t>IV</a:t>
                      </a:r>
                      <a:endParaRPr sz="1200" b="1" dirty="0">
                        <a:solidFill>
                          <a:srgbClr val="1D6363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Fira Sans Extra Condensed"/>
                      </a:endParaRPr>
                    </a:p>
                  </a:txBody>
                  <a:tcPr marL="83114" marR="83114" marT="100568" marB="100568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 dirty="0">
                        <a:solidFill>
                          <a:srgbClr val="1D6363"/>
                        </a:solidFill>
                        <a:latin typeface="Fira Sans Extra Condensed"/>
                        <a:ea typeface="Fira Sans Extra Condensed"/>
                        <a:cs typeface="Fira Sans Extra Condensed"/>
                        <a:sym typeface="Fira Sans Extra Condensed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 b="1" dirty="0">
                          <a:solidFill>
                            <a:srgbClr val="1D6363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Fira Sans Extra Condensed"/>
                        </a:rPr>
                        <a:t>V</a:t>
                      </a:r>
                      <a:endParaRPr sz="1200" b="1" dirty="0">
                        <a:solidFill>
                          <a:srgbClr val="1D6363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Fira Sans Extra Condensed"/>
                      </a:endParaRPr>
                    </a:p>
                  </a:txBody>
                  <a:tcPr marL="83114" marR="83114" marT="100568" marB="100568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 dirty="0">
                        <a:solidFill>
                          <a:srgbClr val="1D6363"/>
                        </a:solidFill>
                        <a:latin typeface="Fira Sans Extra Condensed"/>
                        <a:ea typeface="Fira Sans Extra Condensed"/>
                        <a:cs typeface="Fira Sans Extra Condensed"/>
                        <a:sym typeface="Fira Sans Extra Condensed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3548">
                <a:tc row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 b="1" dirty="0">
                          <a:latin typeface="Poppins" panose="00000500000000000000" pitchFamily="2" charset="0"/>
                          <a:cs typeface="Poppins" panose="00000500000000000000" pitchFamily="2" charset="0"/>
                          <a:sym typeface="Fira Sans Extra Condensed"/>
                        </a:rPr>
                        <a:t>Grado</a:t>
                      </a:r>
                      <a:endParaRPr sz="1200" b="1" dirty="0">
                        <a:latin typeface="Poppins" panose="00000500000000000000" pitchFamily="2" charset="0"/>
                        <a:cs typeface="Poppins" panose="00000500000000000000" pitchFamily="2" charset="0"/>
                        <a:sym typeface="Fira Sans Extra Condensed"/>
                      </a:endParaRPr>
                    </a:p>
                  </a:txBody>
                  <a:tcPr marL="83114" marR="83114" marT="100568" marB="100568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Grado intermedio</a:t>
                      </a: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n" sz="1400" b="1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Grado final</a:t>
                      </a:r>
                      <a:endParaRPr sz="1400" b="1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Grado intermedio</a:t>
                      </a:r>
                      <a:endParaRPr sz="1400" b="0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1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Grado final</a:t>
                      </a:r>
                      <a:endParaRPr sz="1400" b="1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Grado intermedio</a:t>
                      </a:r>
                      <a:endParaRPr sz="1400" b="0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1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Grado final</a:t>
                      </a:r>
                      <a:endParaRPr sz="1400" b="1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6121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1°</a:t>
                      </a:r>
                      <a:endParaRPr sz="1400" b="0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1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2°</a:t>
                      </a:r>
                      <a:endParaRPr sz="1400" b="1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3°</a:t>
                      </a:r>
                      <a:endParaRPr sz="1400" b="0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1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4°</a:t>
                      </a:r>
                      <a:endParaRPr sz="1400" b="1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5°</a:t>
                      </a:r>
                      <a:endParaRPr sz="1400" b="0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1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6°</a:t>
                      </a:r>
                      <a:endParaRPr sz="1400" b="1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24" name="Google Shape;1214;p45">
            <a:extLst>
              <a:ext uri="{FF2B5EF4-FFF2-40B4-BE49-F238E27FC236}">
                <a16:creationId xmlns:a16="http://schemas.microsoft.com/office/drawing/2014/main" id="{C200D558-3F4D-D664-8351-EEA0ED979F1D}"/>
              </a:ext>
            </a:extLst>
          </p:cNvPr>
          <p:cNvGrpSpPr/>
          <p:nvPr/>
        </p:nvGrpSpPr>
        <p:grpSpPr>
          <a:xfrm>
            <a:off x="377494" y="2689600"/>
            <a:ext cx="1371825" cy="1341172"/>
            <a:chOff x="3321245" y="1068775"/>
            <a:chExt cx="2452916" cy="1165531"/>
          </a:xfrm>
        </p:grpSpPr>
        <p:sp>
          <p:nvSpPr>
            <p:cNvPr id="25" name="Google Shape;1215;p45">
              <a:extLst>
                <a:ext uri="{FF2B5EF4-FFF2-40B4-BE49-F238E27FC236}">
                  <a16:creationId xmlns:a16="http://schemas.microsoft.com/office/drawing/2014/main" id="{A4773A27-77F2-DB8E-C125-98027FB76E96}"/>
                </a:ext>
              </a:extLst>
            </p:cNvPr>
            <p:cNvSpPr/>
            <p:nvPr/>
          </p:nvSpPr>
          <p:spPr>
            <a:xfrm>
              <a:off x="3321245" y="1074558"/>
              <a:ext cx="2452916" cy="1159748"/>
            </a:xfrm>
            <a:custGeom>
              <a:avLst/>
              <a:gdLst/>
              <a:ahLst/>
              <a:cxnLst/>
              <a:rect l="l" t="t" r="r" b="b"/>
              <a:pathLst>
                <a:path w="89498" h="42315" extrusionOk="0">
                  <a:moveTo>
                    <a:pt x="87340" y="0"/>
                  </a:moveTo>
                  <a:cubicBezTo>
                    <a:pt x="86861" y="0"/>
                    <a:pt x="86493" y="616"/>
                    <a:pt x="86900" y="965"/>
                  </a:cubicBezTo>
                  <a:cubicBezTo>
                    <a:pt x="87185" y="1187"/>
                    <a:pt x="86900" y="2770"/>
                    <a:pt x="86900" y="3150"/>
                  </a:cubicBezTo>
                  <a:cubicBezTo>
                    <a:pt x="86932" y="3974"/>
                    <a:pt x="86964" y="4797"/>
                    <a:pt x="87027" y="5621"/>
                  </a:cubicBezTo>
                  <a:cubicBezTo>
                    <a:pt x="87090" y="7331"/>
                    <a:pt x="87185" y="9041"/>
                    <a:pt x="87249" y="10751"/>
                  </a:cubicBezTo>
                  <a:cubicBezTo>
                    <a:pt x="87280" y="12461"/>
                    <a:pt x="87344" y="14203"/>
                    <a:pt x="87375" y="15913"/>
                  </a:cubicBezTo>
                  <a:cubicBezTo>
                    <a:pt x="87280" y="15818"/>
                    <a:pt x="87185" y="15755"/>
                    <a:pt x="87059" y="15691"/>
                  </a:cubicBezTo>
                  <a:cubicBezTo>
                    <a:pt x="86891" y="15602"/>
                    <a:pt x="86708" y="15556"/>
                    <a:pt x="86529" y="15556"/>
                  </a:cubicBezTo>
                  <a:cubicBezTo>
                    <a:pt x="86199" y="15556"/>
                    <a:pt x="85882" y="15712"/>
                    <a:pt x="85697" y="16040"/>
                  </a:cubicBezTo>
                  <a:cubicBezTo>
                    <a:pt x="85665" y="16071"/>
                    <a:pt x="85634" y="16135"/>
                    <a:pt x="85634" y="16166"/>
                  </a:cubicBezTo>
                  <a:cubicBezTo>
                    <a:pt x="85444" y="16515"/>
                    <a:pt x="85444" y="17085"/>
                    <a:pt x="85760" y="17338"/>
                  </a:cubicBezTo>
                  <a:cubicBezTo>
                    <a:pt x="85824" y="17370"/>
                    <a:pt x="85855" y="17401"/>
                    <a:pt x="85887" y="17433"/>
                  </a:cubicBezTo>
                  <a:lnTo>
                    <a:pt x="85919" y="17433"/>
                  </a:lnTo>
                  <a:cubicBezTo>
                    <a:pt x="86045" y="18193"/>
                    <a:pt x="85950" y="19080"/>
                    <a:pt x="85982" y="19777"/>
                  </a:cubicBezTo>
                  <a:cubicBezTo>
                    <a:pt x="85982" y="20410"/>
                    <a:pt x="86014" y="21043"/>
                    <a:pt x="86014" y="21708"/>
                  </a:cubicBezTo>
                  <a:cubicBezTo>
                    <a:pt x="85992" y="21707"/>
                    <a:pt x="85970" y="21706"/>
                    <a:pt x="85949" y="21706"/>
                  </a:cubicBezTo>
                  <a:cubicBezTo>
                    <a:pt x="85496" y="21706"/>
                    <a:pt x="85066" y="22021"/>
                    <a:pt x="85127" y="22595"/>
                  </a:cubicBezTo>
                  <a:cubicBezTo>
                    <a:pt x="85285" y="24400"/>
                    <a:pt x="85507" y="26205"/>
                    <a:pt x="85697" y="28011"/>
                  </a:cubicBezTo>
                  <a:cubicBezTo>
                    <a:pt x="85665" y="28327"/>
                    <a:pt x="85634" y="28644"/>
                    <a:pt x="85602" y="28961"/>
                  </a:cubicBezTo>
                  <a:cubicBezTo>
                    <a:pt x="85349" y="30924"/>
                    <a:pt x="85064" y="32919"/>
                    <a:pt x="84620" y="34851"/>
                  </a:cubicBezTo>
                  <a:cubicBezTo>
                    <a:pt x="84177" y="36751"/>
                    <a:pt x="83417" y="38430"/>
                    <a:pt x="81548" y="39253"/>
                  </a:cubicBezTo>
                  <a:cubicBezTo>
                    <a:pt x="81263" y="39380"/>
                    <a:pt x="81263" y="39760"/>
                    <a:pt x="81453" y="39981"/>
                  </a:cubicBezTo>
                  <a:cubicBezTo>
                    <a:pt x="81105" y="40013"/>
                    <a:pt x="80757" y="40045"/>
                    <a:pt x="80440" y="40076"/>
                  </a:cubicBezTo>
                  <a:cubicBezTo>
                    <a:pt x="77366" y="40323"/>
                    <a:pt x="74275" y="40399"/>
                    <a:pt x="71182" y="40399"/>
                  </a:cubicBezTo>
                  <a:cubicBezTo>
                    <a:pt x="66724" y="40399"/>
                    <a:pt x="62259" y="40240"/>
                    <a:pt x="57828" y="40203"/>
                  </a:cubicBezTo>
                  <a:cubicBezTo>
                    <a:pt x="55675" y="40203"/>
                    <a:pt x="8899" y="40171"/>
                    <a:pt x="6746" y="40171"/>
                  </a:cubicBezTo>
                  <a:cubicBezTo>
                    <a:pt x="5943" y="40171"/>
                    <a:pt x="5096" y="40133"/>
                    <a:pt x="4247" y="40133"/>
                  </a:cubicBezTo>
                  <a:cubicBezTo>
                    <a:pt x="2921" y="40133"/>
                    <a:pt x="1590" y="40227"/>
                    <a:pt x="412" y="40710"/>
                  </a:cubicBezTo>
                  <a:cubicBezTo>
                    <a:pt x="0" y="40868"/>
                    <a:pt x="0" y="41343"/>
                    <a:pt x="412" y="41533"/>
                  </a:cubicBezTo>
                  <a:cubicBezTo>
                    <a:pt x="1824" y="42103"/>
                    <a:pt x="3448" y="42130"/>
                    <a:pt x="5013" y="42130"/>
                  </a:cubicBezTo>
                  <a:cubicBezTo>
                    <a:pt x="5180" y="42130"/>
                    <a:pt x="5345" y="42130"/>
                    <a:pt x="5510" y="42130"/>
                  </a:cubicBezTo>
                  <a:cubicBezTo>
                    <a:pt x="5777" y="42130"/>
                    <a:pt x="6042" y="42131"/>
                    <a:pt x="6303" y="42135"/>
                  </a:cubicBezTo>
                  <a:cubicBezTo>
                    <a:pt x="8393" y="42167"/>
                    <a:pt x="55073" y="42198"/>
                    <a:pt x="57163" y="42198"/>
                  </a:cubicBezTo>
                  <a:cubicBezTo>
                    <a:pt x="61312" y="42230"/>
                    <a:pt x="65460" y="42262"/>
                    <a:pt x="69609" y="42293"/>
                  </a:cubicBezTo>
                  <a:cubicBezTo>
                    <a:pt x="70835" y="42303"/>
                    <a:pt x="72063" y="42315"/>
                    <a:pt x="73292" y="42315"/>
                  </a:cubicBezTo>
                  <a:cubicBezTo>
                    <a:pt x="76191" y="42315"/>
                    <a:pt x="79091" y="42247"/>
                    <a:pt x="81960" y="41913"/>
                  </a:cubicBezTo>
                  <a:cubicBezTo>
                    <a:pt x="82878" y="41818"/>
                    <a:pt x="83797" y="41660"/>
                    <a:pt x="84620" y="41343"/>
                  </a:cubicBezTo>
                  <a:cubicBezTo>
                    <a:pt x="86647" y="41153"/>
                    <a:pt x="87850" y="39285"/>
                    <a:pt x="88262" y="37290"/>
                  </a:cubicBezTo>
                  <a:cubicBezTo>
                    <a:pt x="88705" y="36339"/>
                    <a:pt x="88959" y="35263"/>
                    <a:pt x="89086" y="34218"/>
                  </a:cubicBezTo>
                  <a:cubicBezTo>
                    <a:pt x="89497" y="30227"/>
                    <a:pt x="89402" y="26110"/>
                    <a:pt x="89402" y="22120"/>
                  </a:cubicBezTo>
                  <a:cubicBezTo>
                    <a:pt x="89434" y="18035"/>
                    <a:pt x="89339" y="13950"/>
                    <a:pt x="89181" y="9833"/>
                  </a:cubicBezTo>
                  <a:cubicBezTo>
                    <a:pt x="89086" y="7774"/>
                    <a:pt x="89022" y="5684"/>
                    <a:pt x="88864" y="3594"/>
                  </a:cubicBezTo>
                  <a:cubicBezTo>
                    <a:pt x="88769" y="2454"/>
                    <a:pt x="88864" y="395"/>
                    <a:pt x="87470" y="15"/>
                  </a:cubicBezTo>
                  <a:cubicBezTo>
                    <a:pt x="87426" y="5"/>
                    <a:pt x="87383" y="0"/>
                    <a:pt x="87340" y="0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216;p45">
              <a:extLst>
                <a:ext uri="{FF2B5EF4-FFF2-40B4-BE49-F238E27FC236}">
                  <a16:creationId xmlns:a16="http://schemas.microsoft.com/office/drawing/2014/main" id="{99557353-8540-60AF-9D66-6ADB15888789}"/>
                </a:ext>
              </a:extLst>
            </p:cNvPr>
            <p:cNvSpPr/>
            <p:nvPr/>
          </p:nvSpPr>
          <p:spPr>
            <a:xfrm>
              <a:off x="5498077" y="1957666"/>
              <a:ext cx="195306" cy="219616"/>
            </a:xfrm>
            <a:custGeom>
              <a:avLst/>
              <a:gdLst/>
              <a:ahLst/>
              <a:cxnLst/>
              <a:rect l="l" t="t" r="r" b="b"/>
              <a:pathLst>
                <a:path w="7126" h="8013" extrusionOk="0">
                  <a:moveTo>
                    <a:pt x="7126" y="1"/>
                  </a:moveTo>
                  <a:lnTo>
                    <a:pt x="7126" y="1"/>
                  </a:lnTo>
                  <a:cubicBezTo>
                    <a:pt x="5179" y="1151"/>
                    <a:pt x="3012" y="1752"/>
                    <a:pt x="778" y="1752"/>
                  </a:cubicBezTo>
                  <a:cubicBezTo>
                    <a:pt x="614" y="1752"/>
                    <a:pt x="450" y="1749"/>
                    <a:pt x="285" y="1742"/>
                  </a:cubicBezTo>
                  <a:lnTo>
                    <a:pt x="285" y="1742"/>
                  </a:lnTo>
                  <a:cubicBezTo>
                    <a:pt x="951" y="3262"/>
                    <a:pt x="1584" y="6936"/>
                    <a:pt x="0" y="8013"/>
                  </a:cubicBezTo>
                  <a:cubicBezTo>
                    <a:pt x="1742" y="7664"/>
                    <a:pt x="3421" y="6999"/>
                    <a:pt x="4687" y="5733"/>
                  </a:cubicBezTo>
                  <a:cubicBezTo>
                    <a:pt x="6239" y="4212"/>
                    <a:pt x="6841" y="2091"/>
                    <a:pt x="7126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217;p45">
              <a:extLst>
                <a:ext uri="{FF2B5EF4-FFF2-40B4-BE49-F238E27FC236}">
                  <a16:creationId xmlns:a16="http://schemas.microsoft.com/office/drawing/2014/main" id="{64DD65A6-C2BE-9488-4A13-6F53DABD0798}"/>
                </a:ext>
              </a:extLst>
            </p:cNvPr>
            <p:cNvSpPr/>
            <p:nvPr/>
          </p:nvSpPr>
          <p:spPr>
            <a:xfrm>
              <a:off x="3325576" y="1078093"/>
              <a:ext cx="2380890" cy="1118308"/>
            </a:xfrm>
            <a:custGeom>
              <a:avLst/>
              <a:gdLst/>
              <a:ahLst/>
              <a:cxnLst/>
              <a:rect l="l" t="t" r="r" b="b"/>
              <a:pathLst>
                <a:path w="86870" h="40803" extrusionOk="0">
                  <a:moveTo>
                    <a:pt x="34691" y="1"/>
                  </a:moveTo>
                  <a:cubicBezTo>
                    <a:pt x="19680" y="1"/>
                    <a:pt x="4315" y="70"/>
                    <a:pt x="792" y="298"/>
                  </a:cubicBezTo>
                  <a:cubicBezTo>
                    <a:pt x="571" y="13726"/>
                    <a:pt x="539" y="27217"/>
                    <a:pt x="96" y="40644"/>
                  </a:cubicBezTo>
                  <a:cubicBezTo>
                    <a:pt x="96" y="40707"/>
                    <a:pt x="64" y="40739"/>
                    <a:pt x="1" y="40739"/>
                  </a:cubicBezTo>
                  <a:lnTo>
                    <a:pt x="159" y="40802"/>
                  </a:lnTo>
                  <a:cubicBezTo>
                    <a:pt x="159" y="40802"/>
                    <a:pt x="191" y="40771"/>
                    <a:pt x="222" y="40771"/>
                  </a:cubicBezTo>
                  <a:cubicBezTo>
                    <a:pt x="6335" y="40644"/>
                    <a:pt x="57037" y="40644"/>
                    <a:pt x="63149" y="40612"/>
                  </a:cubicBezTo>
                  <a:cubicBezTo>
                    <a:pt x="65841" y="40581"/>
                    <a:pt x="68501" y="40581"/>
                    <a:pt x="71193" y="40549"/>
                  </a:cubicBezTo>
                  <a:cubicBezTo>
                    <a:pt x="73410" y="40517"/>
                    <a:pt x="75658" y="40581"/>
                    <a:pt x="77875" y="40327"/>
                  </a:cubicBezTo>
                  <a:lnTo>
                    <a:pt x="78002" y="40327"/>
                  </a:lnTo>
                  <a:cubicBezTo>
                    <a:pt x="78002" y="40296"/>
                    <a:pt x="78002" y="40296"/>
                    <a:pt x="78033" y="40296"/>
                  </a:cubicBezTo>
                  <a:cubicBezTo>
                    <a:pt x="80915" y="40169"/>
                    <a:pt x="79997" y="35292"/>
                    <a:pt x="79142" y="33740"/>
                  </a:cubicBezTo>
                  <a:cubicBezTo>
                    <a:pt x="79110" y="33645"/>
                    <a:pt x="79173" y="33487"/>
                    <a:pt x="79300" y="33487"/>
                  </a:cubicBezTo>
                  <a:cubicBezTo>
                    <a:pt x="79562" y="33504"/>
                    <a:pt x="79823" y="33512"/>
                    <a:pt x="80082" y="33512"/>
                  </a:cubicBezTo>
                  <a:cubicBezTo>
                    <a:pt x="82303" y="33512"/>
                    <a:pt x="84437" y="32908"/>
                    <a:pt x="86394" y="31745"/>
                  </a:cubicBezTo>
                  <a:lnTo>
                    <a:pt x="86426" y="31745"/>
                  </a:lnTo>
                  <a:cubicBezTo>
                    <a:pt x="86426" y="31618"/>
                    <a:pt x="86457" y="31523"/>
                    <a:pt x="86457" y="31428"/>
                  </a:cubicBezTo>
                  <a:cubicBezTo>
                    <a:pt x="86679" y="29053"/>
                    <a:pt x="86584" y="26646"/>
                    <a:pt x="86616" y="24271"/>
                  </a:cubicBezTo>
                  <a:cubicBezTo>
                    <a:pt x="86647" y="21579"/>
                    <a:pt x="86679" y="18919"/>
                    <a:pt x="86711" y="16227"/>
                  </a:cubicBezTo>
                  <a:cubicBezTo>
                    <a:pt x="86774" y="10939"/>
                    <a:pt x="86806" y="5650"/>
                    <a:pt x="86869" y="361"/>
                  </a:cubicBezTo>
                  <a:cubicBezTo>
                    <a:pt x="79902" y="298"/>
                    <a:pt x="72935" y="203"/>
                    <a:pt x="65967" y="108"/>
                  </a:cubicBezTo>
                  <a:cubicBezTo>
                    <a:pt x="62650" y="62"/>
                    <a:pt x="48828" y="1"/>
                    <a:pt x="34691" y="1"/>
                  </a:cubicBezTo>
                  <a:close/>
                </a:path>
              </a:pathLst>
            </a:custGeom>
            <a:solidFill>
              <a:srgbClr val="A3DD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218;p45">
              <a:extLst>
                <a:ext uri="{FF2B5EF4-FFF2-40B4-BE49-F238E27FC236}">
                  <a16:creationId xmlns:a16="http://schemas.microsoft.com/office/drawing/2014/main" id="{9CA6E7E0-0478-D79B-1B75-832A87BBB803}"/>
                </a:ext>
              </a:extLst>
            </p:cNvPr>
            <p:cNvSpPr/>
            <p:nvPr/>
          </p:nvSpPr>
          <p:spPr>
            <a:xfrm>
              <a:off x="3333387" y="1076038"/>
              <a:ext cx="2373928" cy="201747"/>
            </a:xfrm>
            <a:custGeom>
              <a:avLst/>
              <a:gdLst/>
              <a:ahLst/>
              <a:cxnLst/>
              <a:rect l="l" t="t" r="r" b="b"/>
              <a:pathLst>
                <a:path w="86616" h="7361" extrusionOk="0">
                  <a:moveTo>
                    <a:pt x="80884" y="1893"/>
                  </a:moveTo>
                  <a:cubicBezTo>
                    <a:pt x="81707" y="1893"/>
                    <a:pt x="82530" y="1925"/>
                    <a:pt x="83354" y="1956"/>
                  </a:cubicBezTo>
                  <a:cubicBezTo>
                    <a:pt x="83354" y="1988"/>
                    <a:pt x="83354" y="2051"/>
                    <a:pt x="83354" y="2083"/>
                  </a:cubicBezTo>
                  <a:cubicBezTo>
                    <a:pt x="82119" y="2020"/>
                    <a:pt x="80884" y="1956"/>
                    <a:pt x="79617" y="1893"/>
                  </a:cubicBezTo>
                  <a:close/>
                  <a:moveTo>
                    <a:pt x="2091" y="4363"/>
                  </a:moveTo>
                  <a:cubicBezTo>
                    <a:pt x="2756" y="4427"/>
                    <a:pt x="3421" y="4458"/>
                    <a:pt x="4086" y="4522"/>
                  </a:cubicBezTo>
                  <a:cubicBezTo>
                    <a:pt x="3421" y="4522"/>
                    <a:pt x="2756" y="4522"/>
                    <a:pt x="2059" y="4553"/>
                  </a:cubicBezTo>
                  <a:cubicBezTo>
                    <a:pt x="2059" y="4490"/>
                    <a:pt x="2091" y="4427"/>
                    <a:pt x="2091" y="4363"/>
                  </a:cubicBezTo>
                  <a:close/>
                  <a:moveTo>
                    <a:pt x="81897" y="4110"/>
                  </a:moveTo>
                  <a:cubicBezTo>
                    <a:pt x="81897" y="4300"/>
                    <a:pt x="81897" y="4490"/>
                    <a:pt x="81960" y="4680"/>
                  </a:cubicBezTo>
                  <a:cubicBezTo>
                    <a:pt x="81834" y="4680"/>
                    <a:pt x="81675" y="4648"/>
                    <a:pt x="81517" y="4648"/>
                  </a:cubicBezTo>
                  <a:cubicBezTo>
                    <a:pt x="81644" y="4490"/>
                    <a:pt x="81707" y="4300"/>
                    <a:pt x="81707" y="4110"/>
                  </a:cubicBezTo>
                  <a:close/>
                  <a:moveTo>
                    <a:pt x="74043" y="5250"/>
                  </a:moveTo>
                  <a:cubicBezTo>
                    <a:pt x="74771" y="5250"/>
                    <a:pt x="75500" y="5282"/>
                    <a:pt x="76228" y="5282"/>
                  </a:cubicBezTo>
                  <a:cubicBezTo>
                    <a:pt x="76292" y="5345"/>
                    <a:pt x="76387" y="5408"/>
                    <a:pt x="76482" y="5440"/>
                  </a:cubicBezTo>
                  <a:lnTo>
                    <a:pt x="75785" y="5440"/>
                  </a:lnTo>
                  <a:cubicBezTo>
                    <a:pt x="75215" y="5440"/>
                    <a:pt x="74645" y="5440"/>
                    <a:pt x="74075" y="5408"/>
                  </a:cubicBezTo>
                  <a:cubicBezTo>
                    <a:pt x="74075" y="5345"/>
                    <a:pt x="74075" y="5313"/>
                    <a:pt x="74043" y="5250"/>
                  </a:cubicBezTo>
                  <a:close/>
                  <a:moveTo>
                    <a:pt x="61086" y="1"/>
                  </a:moveTo>
                  <a:cubicBezTo>
                    <a:pt x="59412" y="1"/>
                    <a:pt x="57733" y="9"/>
                    <a:pt x="56055" y="25"/>
                  </a:cubicBezTo>
                  <a:cubicBezTo>
                    <a:pt x="55696" y="25"/>
                    <a:pt x="54785" y="24"/>
                    <a:pt x="53445" y="24"/>
                  </a:cubicBezTo>
                  <a:cubicBezTo>
                    <a:pt x="42722" y="24"/>
                    <a:pt x="4522" y="49"/>
                    <a:pt x="1679" y="500"/>
                  </a:cubicBezTo>
                  <a:cubicBezTo>
                    <a:pt x="1648" y="500"/>
                    <a:pt x="1616" y="468"/>
                    <a:pt x="1616" y="468"/>
                  </a:cubicBezTo>
                  <a:cubicBezTo>
                    <a:pt x="1496" y="289"/>
                    <a:pt x="1264" y="159"/>
                    <a:pt x="1029" y="159"/>
                  </a:cubicBezTo>
                  <a:cubicBezTo>
                    <a:pt x="891" y="159"/>
                    <a:pt x="751" y="204"/>
                    <a:pt x="634" y="310"/>
                  </a:cubicBezTo>
                  <a:cubicBezTo>
                    <a:pt x="1" y="816"/>
                    <a:pt x="286" y="1861"/>
                    <a:pt x="349" y="2558"/>
                  </a:cubicBezTo>
                  <a:cubicBezTo>
                    <a:pt x="444" y="3540"/>
                    <a:pt x="476" y="4617"/>
                    <a:pt x="793" y="5567"/>
                  </a:cubicBezTo>
                  <a:cubicBezTo>
                    <a:pt x="317" y="5662"/>
                    <a:pt x="349" y="6327"/>
                    <a:pt x="856" y="6358"/>
                  </a:cubicBezTo>
                  <a:cubicBezTo>
                    <a:pt x="7475" y="7055"/>
                    <a:pt x="58874" y="6865"/>
                    <a:pt x="65524" y="6992"/>
                  </a:cubicBezTo>
                  <a:cubicBezTo>
                    <a:pt x="68786" y="7087"/>
                    <a:pt x="72080" y="7118"/>
                    <a:pt x="75342" y="7182"/>
                  </a:cubicBezTo>
                  <a:lnTo>
                    <a:pt x="80250" y="7245"/>
                  </a:lnTo>
                  <a:cubicBezTo>
                    <a:pt x="81427" y="7266"/>
                    <a:pt x="82661" y="7360"/>
                    <a:pt x="83874" y="7360"/>
                  </a:cubicBezTo>
                  <a:cubicBezTo>
                    <a:pt x="84458" y="7360"/>
                    <a:pt x="85037" y="7338"/>
                    <a:pt x="85602" y="7277"/>
                  </a:cubicBezTo>
                  <a:cubicBezTo>
                    <a:pt x="86109" y="7213"/>
                    <a:pt x="86426" y="6675"/>
                    <a:pt x="86394" y="6232"/>
                  </a:cubicBezTo>
                  <a:cubicBezTo>
                    <a:pt x="86489" y="6200"/>
                    <a:pt x="86584" y="6073"/>
                    <a:pt x="86584" y="5947"/>
                  </a:cubicBezTo>
                  <a:cubicBezTo>
                    <a:pt x="86616" y="4522"/>
                    <a:pt x="86299" y="3065"/>
                    <a:pt x="86204" y="1640"/>
                  </a:cubicBezTo>
                  <a:cubicBezTo>
                    <a:pt x="86616" y="1291"/>
                    <a:pt x="86489" y="468"/>
                    <a:pt x="85919" y="341"/>
                  </a:cubicBezTo>
                  <a:cubicBezTo>
                    <a:pt x="85026" y="177"/>
                    <a:pt x="84092" y="150"/>
                    <a:pt x="83157" y="150"/>
                  </a:cubicBezTo>
                  <a:cubicBezTo>
                    <a:pt x="82680" y="150"/>
                    <a:pt x="82203" y="157"/>
                    <a:pt x="81731" y="157"/>
                  </a:cubicBezTo>
                  <a:cubicBezTo>
                    <a:pt x="81521" y="157"/>
                    <a:pt x="81312" y="155"/>
                    <a:pt x="81105" y="151"/>
                  </a:cubicBezTo>
                  <a:cubicBezTo>
                    <a:pt x="79427" y="120"/>
                    <a:pt x="77748" y="88"/>
                    <a:pt x="76038" y="88"/>
                  </a:cubicBezTo>
                  <a:cubicBezTo>
                    <a:pt x="72745" y="56"/>
                    <a:pt x="69419" y="25"/>
                    <a:pt x="66094" y="25"/>
                  </a:cubicBezTo>
                  <a:cubicBezTo>
                    <a:pt x="64432" y="9"/>
                    <a:pt x="62761" y="1"/>
                    <a:pt x="61086" y="1"/>
                  </a:cubicBezTo>
                  <a:close/>
                </a:path>
              </a:pathLst>
            </a:custGeom>
            <a:solidFill>
              <a:srgbClr val="95D4F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219;p45">
              <a:extLst>
                <a:ext uri="{FF2B5EF4-FFF2-40B4-BE49-F238E27FC236}">
                  <a16:creationId xmlns:a16="http://schemas.microsoft.com/office/drawing/2014/main" id="{81010F06-A463-19D3-757D-12E0027E33FE}"/>
                </a:ext>
              </a:extLst>
            </p:cNvPr>
            <p:cNvSpPr/>
            <p:nvPr/>
          </p:nvSpPr>
          <p:spPr>
            <a:xfrm>
              <a:off x="3385460" y="1412678"/>
              <a:ext cx="52979" cy="647118"/>
            </a:xfrm>
            <a:custGeom>
              <a:avLst/>
              <a:gdLst/>
              <a:ahLst/>
              <a:cxnLst/>
              <a:rect l="l" t="t" r="r" b="b"/>
              <a:pathLst>
                <a:path w="1933" h="23611" extrusionOk="0">
                  <a:moveTo>
                    <a:pt x="1388" y="1"/>
                  </a:moveTo>
                  <a:cubicBezTo>
                    <a:pt x="1357" y="1"/>
                    <a:pt x="1331" y="18"/>
                    <a:pt x="1331" y="61"/>
                  </a:cubicBezTo>
                  <a:cubicBezTo>
                    <a:pt x="729" y="3734"/>
                    <a:pt x="634" y="7471"/>
                    <a:pt x="444" y="11177"/>
                  </a:cubicBezTo>
                  <a:cubicBezTo>
                    <a:pt x="254" y="15040"/>
                    <a:pt x="33" y="18904"/>
                    <a:pt x="1" y="22767"/>
                  </a:cubicBezTo>
                  <a:cubicBezTo>
                    <a:pt x="1" y="23333"/>
                    <a:pt x="430" y="23611"/>
                    <a:pt x="867" y="23611"/>
                  </a:cubicBezTo>
                  <a:cubicBezTo>
                    <a:pt x="1309" y="23611"/>
                    <a:pt x="1758" y="23326"/>
                    <a:pt x="1774" y="22767"/>
                  </a:cubicBezTo>
                  <a:cubicBezTo>
                    <a:pt x="1933" y="18999"/>
                    <a:pt x="1869" y="15199"/>
                    <a:pt x="1838" y="11430"/>
                  </a:cubicBezTo>
                  <a:cubicBezTo>
                    <a:pt x="1838" y="7661"/>
                    <a:pt x="1901" y="3829"/>
                    <a:pt x="1489" y="61"/>
                  </a:cubicBezTo>
                  <a:cubicBezTo>
                    <a:pt x="1472" y="26"/>
                    <a:pt x="1426" y="1"/>
                    <a:pt x="138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220;p45">
              <a:extLst>
                <a:ext uri="{FF2B5EF4-FFF2-40B4-BE49-F238E27FC236}">
                  <a16:creationId xmlns:a16="http://schemas.microsoft.com/office/drawing/2014/main" id="{30F26947-7E4B-B8F2-34B8-9E4AB0C1B4E5}"/>
                </a:ext>
              </a:extLst>
            </p:cNvPr>
            <p:cNvSpPr/>
            <p:nvPr/>
          </p:nvSpPr>
          <p:spPr>
            <a:xfrm>
              <a:off x="3322972" y="1068775"/>
              <a:ext cx="2391304" cy="1131683"/>
            </a:xfrm>
            <a:custGeom>
              <a:avLst/>
              <a:gdLst/>
              <a:ahLst/>
              <a:cxnLst/>
              <a:rect l="l" t="t" r="r" b="b"/>
              <a:pathLst>
                <a:path w="87250" h="41291" extrusionOk="0">
                  <a:moveTo>
                    <a:pt x="86489" y="32434"/>
                  </a:moveTo>
                  <a:cubicBezTo>
                    <a:pt x="86204" y="34524"/>
                    <a:pt x="85602" y="36645"/>
                    <a:pt x="84050" y="38166"/>
                  </a:cubicBezTo>
                  <a:cubicBezTo>
                    <a:pt x="82784" y="39432"/>
                    <a:pt x="81105" y="40097"/>
                    <a:pt x="79363" y="40446"/>
                  </a:cubicBezTo>
                  <a:cubicBezTo>
                    <a:pt x="80915" y="39369"/>
                    <a:pt x="80314" y="35695"/>
                    <a:pt x="79648" y="34175"/>
                  </a:cubicBezTo>
                  <a:lnTo>
                    <a:pt x="79648" y="34175"/>
                  </a:lnTo>
                  <a:cubicBezTo>
                    <a:pt x="79813" y="34182"/>
                    <a:pt x="79977" y="34185"/>
                    <a:pt x="80141" y="34185"/>
                  </a:cubicBezTo>
                  <a:cubicBezTo>
                    <a:pt x="82375" y="34185"/>
                    <a:pt x="84542" y="33584"/>
                    <a:pt x="86489" y="32434"/>
                  </a:cubicBezTo>
                  <a:close/>
                  <a:moveTo>
                    <a:pt x="34256" y="1"/>
                  </a:moveTo>
                  <a:cubicBezTo>
                    <a:pt x="19381" y="1"/>
                    <a:pt x="4293" y="108"/>
                    <a:pt x="824" y="511"/>
                  </a:cubicBezTo>
                  <a:cubicBezTo>
                    <a:pt x="800" y="503"/>
                    <a:pt x="777" y="499"/>
                    <a:pt x="754" y="499"/>
                  </a:cubicBezTo>
                  <a:cubicBezTo>
                    <a:pt x="688" y="499"/>
                    <a:pt x="634" y="535"/>
                    <a:pt x="634" y="606"/>
                  </a:cubicBezTo>
                  <a:cubicBezTo>
                    <a:pt x="412" y="14066"/>
                    <a:pt x="1" y="27525"/>
                    <a:pt x="1" y="40984"/>
                  </a:cubicBezTo>
                  <a:cubicBezTo>
                    <a:pt x="1" y="41047"/>
                    <a:pt x="64" y="41079"/>
                    <a:pt x="96" y="41079"/>
                  </a:cubicBezTo>
                  <a:cubicBezTo>
                    <a:pt x="159" y="41079"/>
                    <a:pt x="191" y="41047"/>
                    <a:pt x="191" y="40984"/>
                  </a:cubicBezTo>
                  <a:cubicBezTo>
                    <a:pt x="634" y="27557"/>
                    <a:pt x="666" y="14066"/>
                    <a:pt x="887" y="638"/>
                  </a:cubicBezTo>
                  <a:cubicBezTo>
                    <a:pt x="4410" y="410"/>
                    <a:pt x="19775" y="341"/>
                    <a:pt x="34786" y="341"/>
                  </a:cubicBezTo>
                  <a:cubicBezTo>
                    <a:pt x="48923" y="341"/>
                    <a:pt x="62745" y="402"/>
                    <a:pt x="66062" y="448"/>
                  </a:cubicBezTo>
                  <a:cubicBezTo>
                    <a:pt x="73030" y="543"/>
                    <a:pt x="79997" y="638"/>
                    <a:pt x="86964" y="701"/>
                  </a:cubicBezTo>
                  <a:cubicBezTo>
                    <a:pt x="86901" y="5990"/>
                    <a:pt x="86869" y="11279"/>
                    <a:pt x="86806" y="16567"/>
                  </a:cubicBezTo>
                  <a:cubicBezTo>
                    <a:pt x="86774" y="19259"/>
                    <a:pt x="86742" y="21919"/>
                    <a:pt x="86711" y="24611"/>
                  </a:cubicBezTo>
                  <a:cubicBezTo>
                    <a:pt x="86679" y="26986"/>
                    <a:pt x="86774" y="29393"/>
                    <a:pt x="86552" y="31768"/>
                  </a:cubicBezTo>
                  <a:cubicBezTo>
                    <a:pt x="86552" y="31863"/>
                    <a:pt x="86521" y="31958"/>
                    <a:pt x="86521" y="32085"/>
                  </a:cubicBezTo>
                  <a:lnTo>
                    <a:pt x="86489" y="32085"/>
                  </a:lnTo>
                  <a:cubicBezTo>
                    <a:pt x="84532" y="33248"/>
                    <a:pt x="82398" y="33852"/>
                    <a:pt x="80177" y="33852"/>
                  </a:cubicBezTo>
                  <a:cubicBezTo>
                    <a:pt x="79918" y="33852"/>
                    <a:pt x="79657" y="33844"/>
                    <a:pt x="79395" y="33827"/>
                  </a:cubicBezTo>
                  <a:cubicBezTo>
                    <a:pt x="79268" y="33827"/>
                    <a:pt x="79205" y="33985"/>
                    <a:pt x="79237" y="34080"/>
                  </a:cubicBezTo>
                  <a:cubicBezTo>
                    <a:pt x="80092" y="35632"/>
                    <a:pt x="81010" y="40509"/>
                    <a:pt x="78128" y="40636"/>
                  </a:cubicBezTo>
                  <a:cubicBezTo>
                    <a:pt x="78097" y="40636"/>
                    <a:pt x="78097" y="40636"/>
                    <a:pt x="78097" y="40667"/>
                  </a:cubicBezTo>
                  <a:lnTo>
                    <a:pt x="77970" y="40667"/>
                  </a:lnTo>
                  <a:cubicBezTo>
                    <a:pt x="76435" y="40865"/>
                    <a:pt x="74885" y="40895"/>
                    <a:pt x="73341" y="40895"/>
                  </a:cubicBezTo>
                  <a:cubicBezTo>
                    <a:pt x="72655" y="40895"/>
                    <a:pt x="71970" y="40889"/>
                    <a:pt x="71288" y="40889"/>
                  </a:cubicBezTo>
                  <a:cubicBezTo>
                    <a:pt x="68596" y="40921"/>
                    <a:pt x="65904" y="40921"/>
                    <a:pt x="63244" y="40952"/>
                  </a:cubicBezTo>
                  <a:cubicBezTo>
                    <a:pt x="57132" y="40984"/>
                    <a:pt x="6398" y="40984"/>
                    <a:pt x="317" y="41111"/>
                  </a:cubicBezTo>
                  <a:cubicBezTo>
                    <a:pt x="254" y="41111"/>
                    <a:pt x="254" y="41142"/>
                    <a:pt x="222" y="41142"/>
                  </a:cubicBezTo>
                  <a:cubicBezTo>
                    <a:pt x="222" y="41206"/>
                    <a:pt x="254" y="41269"/>
                    <a:pt x="317" y="41269"/>
                  </a:cubicBezTo>
                  <a:cubicBezTo>
                    <a:pt x="1696" y="41284"/>
                    <a:pt x="5653" y="41290"/>
                    <a:pt x="10949" y="41290"/>
                  </a:cubicBezTo>
                  <a:cubicBezTo>
                    <a:pt x="27674" y="41290"/>
                    <a:pt x="57750" y="41230"/>
                    <a:pt x="62104" y="41206"/>
                  </a:cubicBezTo>
                  <a:cubicBezTo>
                    <a:pt x="65017" y="41206"/>
                    <a:pt x="67931" y="41174"/>
                    <a:pt x="70813" y="41174"/>
                  </a:cubicBezTo>
                  <a:cubicBezTo>
                    <a:pt x="73188" y="41142"/>
                    <a:pt x="75595" y="41237"/>
                    <a:pt x="77970" y="40952"/>
                  </a:cubicBezTo>
                  <a:cubicBezTo>
                    <a:pt x="81802" y="40509"/>
                    <a:pt x="85096" y="38736"/>
                    <a:pt x="86267" y="34840"/>
                  </a:cubicBezTo>
                  <a:cubicBezTo>
                    <a:pt x="86901" y="32782"/>
                    <a:pt x="86932" y="30565"/>
                    <a:pt x="86932" y="28412"/>
                  </a:cubicBezTo>
                  <a:cubicBezTo>
                    <a:pt x="86964" y="25561"/>
                    <a:pt x="86996" y="22743"/>
                    <a:pt x="87027" y="19924"/>
                  </a:cubicBezTo>
                  <a:cubicBezTo>
                    <a:pt x="87091" y="13464"/>
                    <a:pt x="87154" y="6972"/>
                    <a:pt x="87249" y="511"/>
                  </a:cubicBezTo>
                  <a:cubicBezTo>
                    <a:pt x="87249" y="415"/>
                    <a:pt x="87157" y="373"/>
                    <a:pt x="87085" y="373"/>
                  </a:cubicBezTo>
                  <a:cubicBezTo>
                    <a:pt x="87063" y="373"/>
                    <a:pt x="87042" y="377"/>
                    <a:pt x="87027" y="385"/>
                  </a:cubicBezTo>
                  <a:lnTo>
                    <a:pt x="86996" y="385"/>
                  </a:lnTo>
                  <a:cubicBezTo>
                    <a:pt x="79997" y="290"/>
                    <a:pt x="73030" y="226"/>
                    <a:pt x="66062" y="131"/>
                  </a:cubicBezTo>
                  <a:cubicBezTo>
                    <a:pt x="62707" y="100"/>
                    <a:pt x="48580" y="1"/>
                    <a:pt x="342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" name="Google Shape;1233;p45">
            <a:extLst>
              <a:ext uri="{FF2B5EF4-FFF2-40B4-BE49-F238E27FC236}">
                <a16:creationId xmlns:a16="http://schemas.microsoft.com/office/drawing/2014/main" id="{36E61F93-E064-425A-AE40-2C0BBBF5DDF3}"/>
              </a:ext>
            </a:extLst>
          </p:cNvPr>
          <p:cNvSpPr txBox="1"/>
          <p:nvPr/>
        </p:nvSpPr>
        <p:spPr>
          <a:xfrm>
            <a:off x="304263" y="3414088"/>
            <a:ext cx="1337369" cy="342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Fira Sans Medium"/>
                <a:ea typeface="Fira Sans Medium"/>
                <a:cs typeface="Fira Sans Medium"/>
                <a:sym typeface="Fira Sans Medium"/>
              </a:rPr>
              <a:t>Primaria</a:t>
            </a:r>
            <a:endParaRPr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grpSp>
        <p:nvGrpSpPr>
          <p:cNvPr id="32" name="Google Shape;1207;p45">
            <a:extLst>
              <a:ext uri="{FF2B5EF4-FFF2-40B4-BE49-F238E27FC236}">
                <a16:creationId xmlns:a16="http://schemas.microsoft.com/office/drawing/2014/main" id="{23E3ACF5-6989-A7EE-1980-6B28BE0B6463}"/>
              </a:ext>
            </a:extLst>
          </p:cNvPr>
          <p:cNvGrpSpPr/>
          <p:nvPr/>
        </p:nvGrpSpPr>
        <p:grpSpPr>
          <a:xfrm>
            <a:off x="367684" y="4483308"/>
            <a:ext cx="1371825" cy="1334517"/>
            <a:chOff x="6003216" y="2327414"/>
            <a:chExt cx="2452916" cy="1165422"/>
          </a:xfrm>
        </p:grpSpPr>
        <p:sp>
          <p:nvSpPr>
            <p:cNvPr id="33" name="Google Shape;1208;p45">
              <a:extLst>
                <a:ext uri="{FF2B5EF4-FFF2-40B4-BE49-F238E27FC236}">
                  <a16:creationId xmlns:a16="http://schemas.microsoft.com/office/drawing/2014/main" id="{BC90D22F-6F1A-3AF2-4E70-58946680895F}"/>
                </a:ext>
              </a:extLst>
            </p:cNvPr>
            <p:cNvSpPr/>
            <p:nvPr/>
          </p:nvSpPr>
          <p:spPr>
            <a:xfrm>
              <a:off x="6003216" y="2333060"/>
              <a:ext cx="2452916" cy="1159776"/>
            </a:xfrm>
            <a:custGeom>
              <a:avLst/>
              <a:gdLst/>
              <a:ahLst/>
              <a:cxnLst/>
              <a:rect l="l" t="t" r="r" b="b"/>
              <a:pathLst>
                <a:path w="89498" h="42316" extrusionOk="0">
                  <a:moveTo>
                    <a:pt x="87341" y="1"/>
                  </a:moveTo>
                  <a:cubicBezTo>
                    <a:pt x="86861" y="1"/>
                    <a:pt x="86494" y="617"/>
                    <a:pt x="86901" y="966"/>
                  </a:cubicBezTo>
                  <a:cubicBezTo>
                    <a:pt x="87154" y="1188"/>
                    <a:pt x="86901" y="2771"/>
                    <a:pt x="86901" y="3151"/>
                  </a:cubicBezTo>
                  <a:cubicBezTo>
                    <a:pt x="86901" y="3975"/>
                    <a:pt x="86964" y="4798"/>
                    <a:pt x="86996" y="5622"/>
                  </a:cubicBezTo>
                  <a:cubicBezTo>
                    <a:pt x="87091" y="7332"/>
                    <a:pt x="87154" y="9042"/>
                    <a:pt x="87217" y="10752"/>
                  </a:cubicBezTo>
                  <a:cubicBezTo>
                    <a:pt x="87281" y="12462"/>
                    <a:pt x="87344" y="14204"/>
                    <a:pt x="87376" y="15914"/>
                  </a:cubicBezTo>
                  <a:cubicBezTo>
                    <a:pt x="87281" y="15819"/>
                    <a:pt x="87154" y="15756"/>
                    <a:pt x="87027" y="15692"/>
                  </a:cubicBezTo>
                  <a:cubicBezTo>
                    <a:pt x="86867" y="15617"/>
                    <a:pt x="86695" y="15578"/>
                    <a:pt x="86527" y="15578"/>
                  </a:cubicBezTo>
                  <a:cubicBezTo>
                    <a:pt x="86199" y="15578"/>
                    <a:pt x="85886" y="15726"/>
                    <a:pt x="85697" y="16041"/>
                  </a:cubicBezTo>
                  <a:cubicBezTo>
                    <a:pt x="85666" y="16072"/>
                    <a:pt x="85634" y="16136"/>
                    <a:pt x="85602" y="16199"/>
                  </a:cubicBezTo>
                  <a:cubicBezTo>
                    <a:pt x="85412" y="16516"/>
                    <a:pt x="85444" y="17086"/>
                    <a:pt x="85761" y="17339"/>
                  </a:cubicBezTo>
                  <a:cubicBezTo>
                    <a:pt x="85792" y="17371"/>
                    <a:pt x="85824" y="17402"/>
                    <a:pt x="85856" y="17434"/>
                  </a:cubicBezTo>
                  <a:cubicBezTo>
                    <a:pt x="85887" y="17434"/>
                    <a:pt x="85887" y="17434"/>
                    <a:pt x="85887" y="17466"/>
                  </a:cubicBezTo>
                  <a:cubicBezTo>
                    <a:pt x="86014" y="18194"/>
                    <a:pt x="85951" y="19081"/>
                    <a:pt x="85951" y="19778"/>
                  </a:cubicBezTo>
                  <a:cubicBezTo>
                    <a:pt x="85982" y="20411"/>
                    <a:pt x="85982" y="21076"/>
                    <a:pt x="85982" y="21709"/>
                  </a:cubicBezTo>
                  <a:cubicBezTo>
                    <a:pt x="85961" y="21708"/>
                    <a:pt x="85939" y="21707"/>
                    <a:pt x="85917" y="21707"/>
                  </a:cubicBezTo>
                  <a:cubicBezTo>
                    <a:pt x="85465" y="21707"/>
                    <a:pt x="85035" y="22022"/>
                    <a:pt x="85096" y="22596"/>
                  </a:cubicBezTo>
                  <a:cubicBezTo>
                    <a:pt x="85286" y="24401"/>
                    <a:pt x="85476" y="26206"/>
                    <a:pt x="85666" y="28011"/>
                  </a:cubicBezTo>
                  <a:cubicBezTo>
                    <a:pt x="85634" y="28328"/>
                    <a:pt x="85602" y="28645"/>
                    <a:pt x="85571" y="28962"/>
                  </a:cubicBezTo>
                  <a:cubicBezTo>
                    <a:pt x="85349" y="30925"/>
                    <a:pt x="85032" y="32920"/>
                    <a:pt x="84589" y="34852"/>
                  </a:cubicBezTo>
                  <a:cubicBezTo>
                    <a:pt x="84177" y="36752"/>
                    <a:pt x="83417" y="38431"/>
                    <a:pt x="81549" y="39254"/>
                  </a:cubicBezTo>
                  <a:cubicBezTo>
                    <a:pt x="81264" y="39381"/>
                    <a:pt x="81264" y="39792"/>
                    <a:pt x="81454" y="39982"/>
                  </a:cubicBezTo>
                  <a:cubicBezTo>
                    <a:pt x="81105" y="40014"/>
                    <a:pt x="80757" y="40046"/>
                    <a:pt x="80409" y="40077"/>
                  </a:cubicBezTo>
                  <a:cubicBezTo>
                    <a:pt x="77347" y="40324"/>
                    <a:pt x="74260" y="40400"/>
                    <a:pt x="71165" y="40400"/>
                  </a:cubicBezTo>
                  <a:cubicBezTo>
                    <a:pt x="66704" y="40400"/>
                    <a:pt x="62228" y="40241"/>
                    <a:pt x="57797" y="40204"/>
                  </a:cubicBezTo>
                  <a:cubicBezTo>
                    <a:pt x="55643" y="40204"/>
                    <a:pt x="8900" y="40172"/>
                    <a:pt x="6746" y="40172"/>
                  </a:cubicBezTo>
                  <a:cubicBezTo>
                    <a:pt x="6629" y="40174"/>
                    <a:pt x="6510" y="40175"/>
                    <a:pt x="6390" y="40175"/>
                  </a:cubicBezTo>
                  <a:cubicBezTo>
                    <a:pt x="5680" y="40175"/>
                    <a:pt x="4941" y="40147"/>
                    <a:pt x="4201" y="40147"/>
                  </a:cubicBezTo>
                  <a:cubicBezTo>
                    <a:pt x="2890" y="40147"/>
                    <a:pt x="1577" y="40234"/>
                    <a:pt x="413" y="40711"/>
                  </a:cubicBezTo>
                  <a:cubicBezTo>
                    <a:pt x="1" y="40869"/>
                    <a:pt x="1" y="41376"/>
                    <a:pt x="413" y="41534"/>
                  </a:cubicBezTo>
                  <a:cubicBezTo>
                    <a:pt x="1707" y="42079"/>
                    <a:pt x="3181" y="42136"/>
                    <a:pt x="4624" y="42136"/>
                  </a:cubicBezTo>
                  <a:cubicBezTo>
                    <a:pt x="5000" y="42136"/>
                    <a:pt x="5375" y="42132"/>
                    <a:pt x="5744" y="42132"/>
                  </a:cubicBezTo>
                  <a:cubicBezTo>
                    <a:pt x="5932" y="42132"/>
                    <a:pt x="6118" y="42133"/>
                    <a:pt x="6303" y="42136"/>
                  </a:cubicBezTo>
                  <a:cubicBezTo>
                    <a:pt x="8361" y="42167"/>
                    <a:pt x="55073" y="42199"/>
                    <a:pt x="57132" y="42199"/>
                  </a:cubicBezTo>
                  <a:cubicBezTo>
                    <a:pt x="61280" y="42231"/>
                    <a:pt x="65429" y="42262"/>
                    <a:pt x="69609" y="42294"/>
                  </a:cubicBezTo>
                  <a:cubicBezTo>
                    <a:pt x="70835" y="42304"/>
                    <a:pt x="72061" y="42316"/>
                    <a:pt x="73287" y="42316"/>
                  </a:cubicBezTo>
                  <a:cubicBezTo>
                    <a:pt x="76178" y="42316"/>
                    <a:pt x="79069" y="42248"/>
                    <a:pt x="81960" y="41914"/>
                  </a:cubicBezTo>
                  <a:cubicBezTo>
                    <a:pt x="82879" y="41819"/>
                    <a:pt x="83797" y="41692"/>
                    <a:pt x="84621" y="41344"/>
                  </a:cubicBezTo>
                  <a:cubicBezTo>
                    <a:pt x="86616" y="41154"/>
                    <a:pt x="87851" y="39286"/>
                    <a:pt x="88263" y="37290"/>
                  </a:cubicBezTo>
                  <a:cubicBezTo>
                    <a:pt x="88674" y="36340"/>
                    <a:pt x="88959" y="35264"/>
                    <a:pt x="89054" y="34219"/>
                  </a:cubicBezTo>
                  <a:cubicBezTo>
                    <a:pt x="89498" y="30228"/>
                    <a:pt x="89403" y="26111"/>
                    <a:pt x="89403" y="22121"/>
                  </a:cubicBezTo>
                  <a:cubicBezTo>
                    <a:pt x="89403" y="18036"/>
                    <a:pt x="89339" y="13950"/>
                    <a:pt x="89181" y="9865"/>
                  </a:cubicBezTo>
                  <a:cubicBezTo>
                    <a:pt x="89086" y="7775"/>
                    <a:pt x="89023" y="5685"/>
                    <a:pt x="88833" y="3595"/>
                  </a:cubicBezTo>
                  <a:cubicBezTo>
                    <a:pt x="88738" y="2455"/>
                    <a:pt x="88864" y="396"/>
                    <a:pt x="87471" y="16"/>
                  </a:cubicBezTo>
                  <a:cubicBezTo>
                    <a:pt x="87427" y="6"/>
                    <a:pt x="87383" y="1"/>
                    <a:pt x="87341" y="1"/>
                  </a:cubicBezTo>
                  <a:close/>
                </a:path>
              </a:pathLst>
            </a:custGeom>
            <a:solidFill>
              <a:srgbClr val="DADA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209;p45">
              <a:extLst>
                <a:ext uri="{FF2B5EF4-FFF2-40B4-BE49-F238E27FC236}">
                  <a16:creationId xmlns:a16="http://schemas.microsoft.com/office/drawing/2014/main" id="{ED71C9AA-D9C5-F49E-3DF2-C60F4C400689}"/>
                </a:ext>
              </a:extLst>
            </p:cNvPr>
            <p:cNvSpPr/>
            <p:nvPr/>
          </p:nvSpPr>
          <p:spPr>
            <a:xfrm>
              <a:off x="8180048" y="3216196"/>
              <a:ext cx="194456" cy="219616"/>
            </a:xfrm>
            <a:custGeom>
              <a:avLst/>
              <a:gdLst/>
              <a:ahLst/>
              <a:cxnLst/>
              <a:rect l="l" t="t" r="r" b="b"/>
              <a:pathLst>
                <a:path w="7095" h="8013" extrusionOk="0">
                  <a:moveTo>
                    <a:pt x="7095" y="0"/>
                  </a:moveTo>
                  <a:lnTo>
                    <a:pt x="7095" y="0"/>
                  </a:lnTo>
                  <a:cubicBezTo>
                    <a:pt x="5177" y="1151"/>
                    <a:pt x="3012" y="1752"/>
                    <a:pt x="779" y="1752"/>
                  </a:cubicBezTo>
                  <a:cubicBezTo>
                    <a:pt x="615" y="1752"/>
                    <a:pt x="451" y="1749"/>
                    <a:pt x="286" y="1742"/>
                  </a:cubicBezTo>
                  <a:lnTo>
                    <a:pt x="286" y="1742"/>
                  </a:lnTo>
                  <a:cubicBezTo>
                    <a:pt x="951" y="3262"/>
                    <a:pt x="1553" y="6936"/>
                    <a:pt x="1" y="8013"/>
                  </a:cubicBezTo>
                  <a:cubicBezTo>
                    <a:pt x="1743" y="7664"/>
                    <a:pt x="3421" y="6999"/>
                    <a:pt x="4688" y="5732"/>
                  </a:cubicBezTo>
                  <a:cubicBezTo>
                    <a:pt x="6208" y="4212"/>
                    <a:pt x="6841" y="2091"/>
                    <a:pt x="7095" y="0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210;p45">
              <a:extLst>
                <a:ext uri="{FF2B5EF4-FFF2-40B4-BE49-F238E27FC236}">
                  <a16:creationId xmlns:a16="http://schemas.microsoft.com/office/drawing/2014/main" id="{7C2C753E-745B-DEEA-24C8-CA59D7C9A45C}"/>
                </a:ext>
              </a:extLst>
            </p:cNvPr>
            <p:cNvSpPr/>
            <p:nvPr/>
          </p:nvSpPr>
          <p:spPr>
            <a:xfrm>
              <a:off x="6007574" y="2336623"/>
              <a:ext cx="2380862" cy="1119185"/>
            </a:xfrm>
            <a:custGeom>
              <a:avLst/>
              <a:gdLst/>
              <a:ahLst/>
              <a:cxnLst/>
              <a:rect l="l" t="t" r="r" b="b"/>
              <a:pathLst>
                <a:path w="86869" h="40835" extrusionOk="0">
                  <a:moveTo>
                    <a:pt x="34678" y="1"/>
                  </a:moveTo>
                  <a:cubicBezTo>
                    <a:pt x="19671" y="1"/>
                    <a:pt x="4315" y="70"/>
                    <a:pt x="792" y="298"/>
                  </a:cubicBezTo>
                  <a:cubicBezTo>
                    <a:pt x="570" y="13757"/>
                    <a:pt x="539" y="27216"/>
                    <a:pt x="95" y="40644"/>
                  </a:cubicBezTo>
                  <a:cubicBezTo>
                    <a:pt x="95" y="40707"/>
                    <a:pt x="32" y="40739"/>
                    <a:pt x="0" y="40739"/>
                  </a:cubicBezTo>
                  <a:lnTo>
                    <a:pt x="127" y="40834"/>
                  </a:lnTo>
                  <a:cubicBezTo>
                    <a:pt x="127" y="40802"/>
                    <a:pt x="159" y="40771"/>
                    <a:pt x="222" y="40771"/>
                  </a:cubicBezTo>
                  <a:cubicBezTo>
                    <a:pt x="6302" y="40644"/>
                    <a:pt x="57036" y="40644"/>
                    <a:pt x="63148" y="40612"/>
                  </a:cubicBezTo>
                  <a:cubicBezTo>
                    <a:pt x="65809" y="40581"/>
                    <a:pt x="68500" y="40581"/>
                    <a:pt x="71192" y="40549"/>
                  </a:cubicBezTo>
                  <a:cubicBezTo>
                    <a:pt x="71874" y="40549"/>
                    <a:pt x="72559" y="40555"/>
                    <a:pt x="73246" y="40555"/>
                  </a:cubicBezTo>
                  <a:cubicBezTo>
                    <a:pt x="74790" y="40555"/>
                    <a:pt x="76340" y="40525"/>
                    <a:pt x="77874" y="40327"/>
                  </a:cubicBezTo>
                  <a:lnTo>
                    <a:pt x="78001" y="40327"/>
                  </a:lnTo>
                  <a:cubicBezTo>
                    <a:pt x="78001" y="40327"/>
                    <a:pt x="78001" y="40296"/>
                    <a:pt x="78033" y="40296"/>
                  </a:cubicBezTo>
                  <a:cubicBezTo>
                    <a:pt x="80915" y="40169"/>
                    <a:pt x="79996" y="35292"/>
                    <a:pt x="79141" y="33740"/>
                  </a:cubicBezTo>
                  <a:cubicBezTo>
                    <a:pt x="79078" y="33645"/>
                    <a:pt x="79141" y="33487"/>
                    <a:pt x="79268" y="33487"/>
                  </a:cubicBezTo>
                  <a:cubicBezTo>
                    <a:pt x="79533" y="33503"/>
                    <a:pt x="79797" y="33512"/>
                    <a:pt x="80059" y="33512"/>
                  </a:cubicBezTo>
                  <a:cubicBezTo>
                    <a:pt x="82302" y="33512"/>
                    <a:pt x="84434" y="32908"/>
                    <a:pt x="86362" y="31745"/>
                  </a:cubicBezTo>
                  <a:lnTo>
                    <a:pt x="86425" y="31745"/>
                  </a:lnTo>
                  <a:cubicBezTo>
                    <a:pt x="86425" y="31618"/>
                    <a:pt x="86425" y="31523"/>
                    <a:pt x="86457" y="31428"/>
                  </a:cubicBezTo>
                  <a:cubicBezTo>
                    <a:pt x="86647" y="29053"/>
                    <a:pt x="86583" y="26646"/>
                    <a:pt x="86615" y="24271"/>
                  </a:cubicBezTo>
                  <a:cubicBezTo>
                    <a:pt x="86647" y="21579"/>
                    <a:pt x="86678" y="18919"/>
                    <a:pt x="86710" y="16227"/>
                  </a:cubicBezTo>
                  <a:cubicBezTo>
                    <a:pt x="86773" y="10939"/>
                    <a:pt x="86805" y="5650"/>
                    <a:pt x="86868" y="361"/>
                  </a:cubicBezTo>
                  <a:cubicBezTo>
                    <a:pt x="79901" y="298"/>
                    <a:pt x="72934" y="203"/>
                    <a:pt x="65967" y="108"/>
                  </a:cubicBezTo>
                  <a:cubicBezTo>
                    <a:pt x="62634" y="62"/>
                    <a:pt x="48811" y="1"/>
                    <a:pt x="34678" y="1"/>
                  </a:cubicBezTo>
                  <a:close/>
                </a:path>
              </a:pathLst>
            </a:custGeom>
            <a:solidFill>
              <a:srgbClr val="F7DEB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211;p45">
              <a:extLst>
                <a:ext uri="{FF2B5EF4-FFF2-40B4-BE49-F238E27FC236}">
                  <a16:creationId xmlns:a16="http://schemas.microsoft.com/office/drawing/2014/main" id="{84914D5B-0D67-7E67-E4AF-2055C8242D9A}"/>
                </a:ext>
              </a:extLst>
            </p:cNvPr>
            <p:cNvSpPr/>
            <p:nvPr/>
          </p:nvSpPr>
          <p:spPr>
            <a:xfrm>
              <a:off x="6015385" y="2334348"/>
              <a:ext cx="2373928" cy="201938"/>
            </a:xfrm>
            <a:custGeom>
              <a:avLst/>
              <a:gdLst/>
              <a:ahLst/>
              <a:cxnLst/>
              <a:rect l="l" t="t" r="r" b="b"/>
              <a:pathLst>
                <a:path w="86616" h="7368" extrusionOk="0">
                  <a:moveTo>
                    <a:pt x="80883" y="1901"/>
                  </a:moveTo>
                  <a:cubicBezTo>
                    <a:pt x="81675" y="1901"/>
                    <a:pt x="82530" y="1964"/>
                    <a:pt x="83353" y="1964"/>
                  </a:cubicBezTo>
                  <a:cubicBezTo>
                    <a:pt x="83353" y="1996"/>
                    <a:pt x="83353" y="2059"/>
                    <a:pt x="83353" y="2091"/>
                  </a:cubicBezTo>
                  <a:cubicBezTo>
                    <a:pt x="82118" y="2028"/>
                    <a:pt x="80851" y="1964"/>
                    <a:pt x="79616" y="1901"/>
                  </a:cubicBezTo>
                  <a:close/>
                  <a:moveTo>
                    <a:pt x="2090" y="4371"/>
                  </a:moveTo>
                  <a:cubicBezTo>
                    <a:pt x="2755" y="4434"/>
                    <a:pt x="3420" y="4466"/>
                    <a:pt x="4086" y="4529"/>
                  </a:cubicBezTo>
                  <a:cubicBezTo>
                    <a:pt x="3420" y="4529"/>
                    <a:pt x="2724" y="4529"/>
                    <a:pt x="2059" y="4561"/>
                  </a:cubicBezTo>
                  <a:cubicBezTo>
                    <a:pt x="2059" y="4498"/>
                    <a:pt x="2059" y="4434"/>
                    <a:pt x="2090" y="4371"/>
                  </a:cubicBezTo>
                  <a:close/>
                  <a:moveTo>
                    <a:pt x="81896" y="4118"/>
                  </a:moveTo>
                  <a:cubicBezTo>
                    <a:pt x="81865" y="4308"/>
                    <a:pt x="81896" y="4498"/>
                    <a:pt x="81960" y="4688"/>
                  </a:cubicBezTo>
                  <a:lnTo>
                    <a:pt x="81516" y="4688"/>
                  </a:lnTo>
                  <a:cubicBezTo>
                    <a:pt x="81643" y="4498"/>
                    <a:pt x="81706" y="4308"/>
                    <a:pt x="81706" y="4118"/>
                  </a:cubicBezTo>
                  <a:close/>
                  <a:moveTo>
                    <a:pt x="74042" y="5258"/>
                  </a:moveTo>
                  <a:cubicBezTo>
                    <a:pt x="74771" y="5258"/>
                    <a:pt x="75499" y="5290"/>
                    <a:pt x="76228" y="5290"/>
                  </a:cubicBezTo>
                  <a:cubicBezTo>
                    <a:pt x="76291" y="5353"/>
                    <a:pt x="76354" y="5416"/>
                    <a:pt x="76481" y="5448"/>
                  </a:cubicBezTo>
                  <a:lnTo>
                    <a:pt x="74074" y="5448"/>
                  </a:lnTo>
                  <a:cubicBezTo>
                    <a:pt x="74074" y="5385"/>
                    <a:pt x="74042" y="5321"/>
                    <a:pt x="74042" y="5258"/>
                  </a:cubicBezTo>
                  <a:close/>
                  <a:moveTo>
                    <a:pt x="61074" y="9"/>
                  </a:moveTo>
                  <a:cubicBezTo>
                    <a:pt x="59403" y="9"/>
                    <a:pt x="57733" y="17"/>
                    <a:pt x="56054" y="32"/>
                  </a:cubicBezTo>
                  <a:cubicBezTo>
                    <a:pt x="52824" y="64"/>
                    <a:pt x="4877" y="1"/>
                    <a:pt x="1679" y="508"/>
                  </a:cubicBezTo>
                  <a:cubicBezTo>
                    <a:pt x="1647" y="508"/>
                    <a:pt x="1615" y="476"/>
                    <a:pt x="1584" y="476"/>
                  </a:cubicBezTo>
                  <a:cubicBezTo>
                    <a:pt x="1464" y="296"/>
                    <a:pt x="1231" y="167"/>
                    <a:pt x="997" y="167"/>
                  </a:cubicBezTo>
                  <a:cubicBezTo>
                    <a:pt x="858" y="167"/>
                    <a:pt x="719" y="212"/>
                    <a:pt x="602" y="318"/>
                  </a:cubicBezTo>
                  <a:cubicBezTo>
                    <a:pt x="0" y="824"/>
                    <a:pt x="285" y="1869"/>
                    <a:pt x="349" y="2566"/>
                  </a:cubicBezTo>
                  <a:cubicBezTo>
                    <a:pt x="412" y="3548"/>
                    <a:pt x="475" y="4656"/>
                    <a:pt x="792" y="5575"/>
                  </a:cubicBezTo>
                  <a:cubicBezTo>
                    <a:pt x="317" y="5670"/>
                    <a:pt x="317" y="6335"/>
                    <a:pt x="824" y="6366"/>
                  </a:cubicBezTo>
                  <a:cubicBezTo>
                    <a:pt x="7474" y="7063"/>
                    <a:pt x="58841" y="6873"/>
                    <a:pt x="65524" y="7000"/>
                  </a:cubicBezTo>
                  <a:cubicBezTo>
                    <a:pt x="68785" y="7095"/>
                    <a:pt x="72047" y="7126"/>
                    <a:pt x="75341" y="7190"/>
                  </a:cubicBezTo>
                  <a:lnTo>
                    <a:pt x="80218" y="7253"/>
                  </a:lnTo>
                  <a:cubicBezTo>
                    <a:pt x="81416" y="7274"/>
                    <a:pt x="82657" y="7368"/>
                    <a:pt x="83863" y="7368"/>
                  </a:cubicBezTo>
                  <a:cubicBezTo>
                    <a:pt x="84443" y="7368"/>
                    <a:pt x="85015" y="7346"/>
                    <a:pt x="85570" y="7285"/>
                  </a:cubicBezTo>
                  <a:cubicBezTo>
                    <a:pt x="86077" y="7221"/>
                    <a:pt x="86425" y="6683"/>
                    <a:pt x="86362" y="6240"/>
                  </a:cubicBezTo>
                  <a:cubicBezTo>
                    <a:pt x="86488" y="6208"/>
                    <a:pt x="86583" y="6113"/>
                    <a:pt x="86583" y="5955"/>
                  </a:cubicBezTo>
                  <a:cubicBezTo>
                    <a:pt x="86615" y="4529"/>
                    <a:pt x="86267" y="3073"/>
                    <a:pt x="86203" y="1648"/>
                  </a:cubicBezTo>
                  <a:cubicBezTo>
                    <a:pt x="86583" y="1299"/>
                    <a:pt x="86488" y="476"/>
                    <a:pt x="85887" y="349"/>
                  </a:cubicBezTo>
                  <a:cubicBezTo>
                    <a:pt x="84994" y="185"/>
                    <a:pt x="84060" y="158"/>
                    <a:pt x="83131" y="158"/>
                  </a:cubicBezTo>
                  <a:cubicBezTo>
                    <a:pt x="82657" y="158"/>
                    <a:pt x="82184" y="165"/>
                    <a:pt x="81720" y="165"/>
                  </a:cubicBezTo>
                  <a:cubicBezTo>
                    <a:pt x="81513" y="165"/>
                    <a:pt x="81308" y="163"/>
                    <a:pt x="81105" y="159"/>
                  </a:cubicBezTo>
                  <a:cubicBezTo>
                    <a:pt x="79395" y="128"/>
                    <a:pt x="77716" y="128"/>
                    <a:pt x="76038" y="96"/>
                  </a:cubicBezTo>
                  <a:cubicBezTo>
                    <a:pt x="72712" y="64"/>
                    <a:pt x="69419" y="32"/>
                    <a:pt x="66094" y="32"/>
                  </a:cubicBezTo>
                  <a:cubicBezTo>
                    <a:pt x="64415" y="17"/>
                    <a:pt x="62745" y="9"/>
                    <a:pt x="61074" y="9"/>
                  </a:cubicBezTo>
                  <a:close/>
                </a:path>
              </a:pathLst>
            </a:custGeom>
            <a:solidFill>
              <a:srgbClr val="F2CC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212;p45">
              <a:extLst>
                <a:ext uri="{FF2B5EF4-FFF2-40B4-BE49-F238E27FC236}">
                  <a16:creationId xmlns:a16="http://schemas.microsoft.com/office/drawing/2014/main" id="{E1095555-0F97-2D4A-D8B8-43277D3F1BF9}"/>
                </a:ext>
              </a:extLst>
            </p:cNvPr>
            <p:cNvSpPr/>
            <p:nvPr/>
          </p:nvSpPr>
          <p:spPr>
            <a:xfrm>
              <a:off x="6067459" y="2671290"/>
              <a:ext cx="52102" cy="647036"/>
            </a:xfrm>
            <a:custGeom>
              <a:avLst/>
              <a:gdLst/>
              <a:ahLst/>
              <a:cxnLst/>
              <a:rect l="l" t="t" r="r" b="b"/>
              <a:pathLst>
                <a:path w="1901" h="23608" extrusionOk="0">
                  <a:moveTo>
                    <a:pt x="1372" y="0"/>
                  </a:moveTo>
                  <a:cubicBezTo>
                    <a:pt x="1342" y="0"/>
                    <a:pt x="1312" y="18"/>
                    <a:pt x="1299" y="58"/>
                  </a:cubicBezTo>
                  <a:cubicBezTo>
                    <a:pt x="729" y="3731"/>
                    <a:pt x="602" y="7468"/>
                    <a:pt x="444" y="11205"/>
                  </a:cubicBezTo>
                  <a:cubicBezTo>
                    <a:pt x="254" y="15037"/>
                    <a:pt x="0" y="18901"/>
                    <a:pt x="0" y="22764"/>
                  </a:cubicBezTo>
                  <a:cubicBezTo>
                    <a:pt x="0" y="23330"/>
                    <a:pt x="422" y="23608"/>
                    <a:pt x="854" y="23608"/>
                  </a:cubicBezTo>
                  <a:cubicBezTo>
                    <a:pt x="1293" y="23608"/>
                    <a:pt x="1742" y="23322"/>
                    <a:pt x="1774" y="22764"/>
                  </a:cubicBezTo>
                  <a:cubicBezTo>
                    <a:pt x="1900" y="18996"/>
                    <a:pt x="1837" y="15195"/>
                    <a:pt x="1837" y="11427"/>
                  </a:cubicBezTo>
                  <a:cubicBezTo>
                    <a:pt x="1837" y="7658"/>
                    <a:pt x="1900" y="3826"/>
                    <a:pt x="1457" y="89"/>
                  </a:cubicBezTo>
                  <a:cubicBezTo>
                    <a:pt x="1457" y="34"/>
                    <a:pt x="1414" y="0"/>
                    <a:pt x="137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213;p45">
              <a:extLst>
                <a:ext uri="{FF2B5EF4-FFF2-40B4-BE49-F238E27FC236}">
                  <a16:creationId xmlns:a16="http://schemas.microsoft.com/office/drawing/2014/main" id="{8AD91F9E-3718-482A-B7F9-DB2A4CE6F2BC}"/>
                </a:ext>
              </a:extLst>
            </p:cNvPr>
            <p:cNvSpPr/>
            <p:nvPr/>
          </p:nvSpPr>
          <p:spPr>
            <a:xfrm>
              <a:off x="6004094" y="2327414"/>
              <a:ext cx="2391277" cy="1131573"/>
            </a:xfrm>
            <a:custGeom>
              <a:avLst/>
              <a:gdLst/>
              <a:ahLst/>
              <a:cxnLst/>
              <a:rect l="l" t="t" r="r" b="b"/>
              <a:pathLst>
                <a:path w="87249" h="41287" extrusionOk="0">
                  <a:moveTo>
                    <a:pt x="86489" y="32429"/>
                  </a:moveTo>
                  <a:cubicBezTo>
                    <a:pt x="86235" y="34520"/>
                    <a:pt x="85602" y="36641"/>
                    <a:pt x="84082" y="38161"/>
                  </a:cubicBezTo>
                  <a:cubicBezTo>
                    <a:pt x="82783" y="39428"/>
                    <a:pt x="81137" y="40093"/>
                    <a:pt x="79395" y="40442"/>
                  </a:cubicBezTo>
                  <a:cubicBezTo>
                    <a:pt x="80947" y="39365"/>
                    <a:pt x="80345" y="35691"/>
                    <a:pt x="79648" y="34171"/>
                  </a:cubicBezTo>
                  <a:lnTo>
                    <a:pt x="79648" y="34171"/>
                  </a:lnTo>
                  <a:cubicBezTo>
                    <a:pt x="79813" y="34178"/>
                    <a:pt x="79977" y="34181"/>
                    <a:pt x="80142" y="34181"/>
                  </a:cubicBezTo>
                  <a:cubicBezTo>
                    <a:pt x="82378" y="34181"/>
                    <a:pt x="84571" y="33580"/>
                    <a:pt x="86489" y="32429"/>
                  </a:cubicBezTo>
                  <a:close/>
                  <a:moveTo>
                    <a:pt x="33447" y="0"/>
                  </a:moveTo>
                  <a:cubicBezTo>
                    <a:pt x="18844" y="0"/>
                    <a:pt x="4244" y="111"/>
                    <a:pt x="824" y="507"/>
                  </a:cubicBezTo>
                  <a:cubicBezTo>
                    <a:pt x="808" y="499"/>
                    <a:pt x="788" y="495"/>
                    <a:pt x="767" y="495"/>
                  </a:cubicBezTo>
                  <a:cubicBezTo>
                    <a:pt x="705" y="495"/>
                    <a:pt x="634" y="531"/>
                    <a:pt x="634" y="602"/>
                  </a:cubicBezTo>
                  <a:cubicBezTo>
                    <a:pt x="412" y="14061"/>
                    <a:pt x="1" y="27521"/>
                    <a:pt x="32" y="40980"/>
                  </a:cubicBezTo>
                  <a:cubicBezTo>
                    <a:pt x="32" y="41043"/>
                    <a:pt x="64" y="41075"/>
                    <a:pt x="127" y="41075"/>
                  </a:cubicBezTo>
                  <a:cubicBezTo>
                    <a:pt x="159" y="41075"/>
                    <a:pt x="191" y="41043"/>
                    <a:pt x="222" y="40980"/>
                  </a:cubicBezTo>
                  <a:cubicBezTo>
                    <a:pt x="666" y="27552"/>
                    <a:pt x="697" y="14093"/>
                    <a:pt x="919" y="634"/>
                  </a:cubicBezTo>
                  <a:cubicBezTo>
                    <a:pt x="4442" y="406"/>
                    <a:pt x="19798" y="337"/>
                    <a:pt x="34805" y="337"/>
                  </a:cubicBezTo>
                  <a:cubicBezTo>
                    <a:pt x="48938" y="337"/>
                    <a:pt x="62761" y="398"/>
                    <a:pt x="66094" y="444"/>
                  </a:cubicBezTo>
                  <a:cubicBezTo>
                    <a:pt x="73061" y="539"/>
                    <a:pt x="80028" y="634"/>
                    <a:pt x="86964" y="697"/>
                  </a:cubicBezTo>
                  <a:cubicBezTo>
                    <a:pt x="86932" y="5986"/>
                    <a:pt x="86900" y="11275"/>
                    <a:pt x="86837" y="16563"/>
                  </a:cubicBezTo>
                  <a:cubicBezTo>
                    <a:pt x="86805" y="19255"/>
                    <a:pt x="86774" y="21947"/>
                    <a:pt x="86742" y="24607"/>
                  </a:cubicBezTo>
                  <a:cubicBezTo>
                    <a:pt x="86710" y="26982"/>
                    <a:pt x="86774" y="29389"/>
                    <a:pt x="86584" y="31764"/>
                  </a:cubicBezTo>
                  <a:cubicBezTo>
                    <a:pt x="86552" y="31859"/>
                    <a:pt x="86552" y="31986"/>
                    <a:pt x="86552" y="32081"/>
                  </a:cubicBezTo>
                  <a:lnTo>
                    <a:pt x="86489" y="32081"/>
                  </a:lnTo>
                  <a:cubicBezTo>
                    <a:pt x="84561" y="33244"/>
                    <a:pt x="82429" y="33848"/>
                    <a:pt x="80186" y="33848"/>
                  </a:cubicBezTo>
                  <a:cubicBezTo>
                    <a:pt x="79924" y="33848"/>
                    <a:pt x="79660" y="33839"/>
                    <a:pt x="79395" y="33823"/>
                  </a:cubicBezTo>
                  <a:cubicBezTo>
                    <a:pt x="79268" y="33823"/>
                    <a:pt x="79205" y="33981"/>
                    <a:pt x="79268" y="34076"/>
                  </a:cubicBezTo>
                  <a:cubicBezTo>
                    <a:pt x="80123" y="35628"/>
                    <a:pt x="81042" y="40505"/>
                    <a:pt x="78160" y="40632"/>
                  </a:cubicBezTo>
                  <a:cubicBezTo>
                    <a:pt x="78128" y="40632"/>
                    <a:pt x="78128" y="40663"/>
                    <a:pt x="78096" y="40663"/>
                  </a:cubicBezTo>
                  <a:lnTo>
                    <a:pt x="78001" y="40663"/>
                  </a:lnTo>
                  <a:cubicBezTo>
                    <a:pt x="76467" y="40861"/>
                    <a:pt x="74902" y="40891"/>
                    <a:pt x="73348" y="40891"/>
                  </a:cubicBezTo>
                  <a:cubicBezTo>
                    <a:pt x="72658" y="40891"/>
                    <a:pt x="71970" y="40885"/>
                    <a:pt x="71288" y="40885"/>
                  </a:cubicBezTo>
                  <a:cubicBezTo>
                    <a:pt x="68627" y="40917"/>
                    <a:pt x="65936" y="40917"/>
                    <a:pt x="63244" y="40948"/>
                  </a:cubicBezTo>
                  <a:cubicBezTo>
                    <a:pt x="57163" y="40980"/>
                    <a:pt x="6429" y="40980"/>
                    <a:pt x="317" y="41107"/>
                  </a:cubicBezTo>
                  <a:cubicBezTo>
                    <a:pt x="286" y="41107"/>
                    <a:pt x="254" y="41138"/>
                    <a:pt x="254" y="41170"/>
                  </a:cubicBezTo>
                  <a:cubicBezTo>
                    <a:pt x="222" y="41202"/>
                    <a:pt x="254" y="41265"/>
                    <a:pt x="317" y="41265"/>
                  </a:cubicBezTo>
                  <a:cubicBezTo>
                    <a:pt x="1696" y="41280"/>
                    <a:pt x="5655" y="41286"/>
                    <a:pt x="10953" y="41286"/>
                  </a:cubicBezTo>
                  <a:cubicBezTo>
                    <a:pt x="27687" y="41286"/>
                    <a:pt x="57782" y="41226"/>
                    <a:pt x="62135" y="41202"/>
                  </a:cubicBezTo>
                  <a:cubicBezTo>
                    <a:pt x="65049" y="41202"/>
                    <a:pt x="67931" y="41170"/>
                    <a:pt x="70844" y="41170"/>
                  </a:cubicBezTo>
                  <a:cubicBezTo>
                    <a:pt x="71438" y="41162"/>
                    <a:pt x="72034" y="41162"/>
                    <a:pt x="72631" y="41162"/>
                  </a:cubicBezTo>
                  <a:lnTo>
                    <a:pt x="72631" y="41162"/>
                  </a:lnTo>
                  <a:cubicBezTo>
                    <a:pt x="74421" y="41162"/>
                    <a:pt x="76220" y="41162"/>
                    <a:pt x="78001" y="40948"/>
                  </a:cubicBezTo>
                  <a:cubicBezTo>
                    <a:pt x="81833" y="40505"/>
                    <a:pt x="85095" y="38732"/>
                    <a:pt x="86267" y="34868"/>
                  </a:cubicBezTo>
                  <a:cubicBezTo>
                    <a:pt x="86900" y="32778"/>
                    <a:pt x="86932" y="30561"/>
                    <a:pt x="86964" y="28407"/>
                  </a:cubicBezTo>
                  <a:cubicBezTo>
                    <a:pt x="86995" y="25589"/>
                    <a:pt x="87027" y="22739"/>
                    <a:pt x="87027" y="19920"/>
                  </a:cubicBezTo>
                  <a:cubicBezTo>
                    <a:pt x="87090" y="13460"/>
                    <a:pt x="87185" y="6999"/>
                    <a:pt x="87249" y="507"/>
                  </a:cubicBezTo>
                  <a:cubicBezTo>
                    <a:pt x="87249" y="410"/>
                    <a:pt x="87175" y="369"/>
                    <a:pt x="87098" y="369"/>
                  </a:cubicBezTo>
                  <a:cubicBezTo>
                    <a:pt x="87074" y="369"/>
                    <a:pt x="87050" y="373"/>
                    <a:pt x="87027" y="381"/>
                  </a:cubicBezTo>
                  <a:lnTo>
                    <a:pt x="86995" y="381"/>
                  </a:lnTo>
                  <a:cubicBezTo>
                    <a:pt x="80028" y="285"/>
                    <a:pt x="73061" y="222"/>
                    <a:pt x="66094" y="159"/>
                  </a:cubicBezTo>
                  <a:cubicBezTo>
                    <a:pt x="62658" y="111"/>
                    <a:pt x="48050" y="0"/>
                    <a:pt x="334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9" name="Google Shape;1231;p45">
            <a:extLst>
              <a:ext uri="{FF2B5EF4-FFF2-40B4-BE49-F238E27FC236}">
                <a16:creationId xmlns:a16="http://schemas.microsoft.com/office/drawing/2014/main" id="{9BB2E422-A92F-8B0E-81E7-CAEBADBA86E5}"/>
              </a:ext>
            </a:extLst>
          </p:cNvPr>
          <p:cNvSpPr txBox="1"/>
          <p:nvPr/>
        </p:nvSpPr>
        <p:spPr>
          <a:xfrm>
            <a:off x="159594" y="5123185"/>
            <a:ext cx="1541761" cy="1773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Fira Sans Medium"/>
                <a:ea typeface="Fira Sans Medium"/>
                <a:cs typeface="Fira Sans Medium"/>
                <a:sym typeface="Fira Sans Medium"/>
              </a:rPr>
              <a:t>Secundaria</a:t>
            </a:r>
            <a:endParaRPr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  <p:graphicFrame>
        <p:nvGraphicFramePr>
          <p:cNvPr id="40" name="Google Shape;1387;p46">
            <a:extLst>
              <a:ext uri="{FF2B5EF4-FFF2-40B4-BE49-F238E27FC236}">
                <a16:creationId xmlns:a16="http://schemas.microsoft.com/office/drawing/2014/main" id="{511BBDB5-038C-86FB-08EE-C8DBC4649A9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57754240"/>
              </p:ext>
            </p:extLst>
          </p:nvPr>
        </p:nvGraphicFramePr>
        <p:xfrm>
          <a:off x="1783438" y="4302378"/>
          <a:ext cx="9365358" cy="1752565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1092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39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83109">
                  <a:extLst>
                    <a:ext uri="{9D8B030D-6E8A-4147-A177-3AD203B41FA5}">
                      <a16:colId xmlns:a16="http://schemas.microsoft.com/office/drawing/2014/main" val="3958291183"/>
                    </a:ext>
                  </a:extLst>
                </a:gridCol>
                <a:gridCol w="1592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88044">
                  <a:extLst>
                    <a:ext uri="{9D8B030D-6E8A-4147-A177-3AD203B41FA5}">
                      <a16:colId xmlns:a16="http://schemas.microsoft.com/office/drawing/2014/main" val="2483409948"/>
                    </a:ext>
                  </a:extLst>
                </a:gridCol>
                <a:gridCol w="16880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1644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 b="1" dirty="0">
                          <a:latin typeface="Poppins" panose="00000500000000000000" pitchFamily="2" charset="0"/>
                          <a:ea typeface="Fira Sans Extra Condensed"/>
                          <a:cs typeface="Poppins" panose="00000500000000000000" pitchFamily="2" charset="0"/>
                          <a:sym typeface="Fira Sans Extra Condensed"/>
                        </a:rPr>
                        <a:t>Ciclo </a:t>
                      </a:r>
                      <a:endParaRPr sz="1200" b="1" dirty="0">
                        <a:latin typeface="Poppins" panose="00000500000000000000" pitchFamily="2" charset="0"/>
                        <a:ea typeface="Fira Sans Extra Condensed"/>
                        <a:cs typeface="Poppins" panose="00000500000000000000" pitchFamily="2" charset="0"/>
                        <a:sym typeface="Fira Sans Extra Condensed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 b="1" dirty="0">
                          <a:solidFill>
                            <a:srgbClr val="1D6363"/>
                          </a:solidFill>
                          <a:latin typeface="Poppins" panose="00000500000000000000" pitchFamily="2" charset="0"/>
                          <a:ea typeface="Fira Sans Extra Condensed"/>
                          <a:cs typeface="Poppins" panose="00000500000000000000" pitchFamily="2" charset="0"/>
                          <a:sym typeface="Fira Sans Extra Condensed"/>
                        </a:rPr>
                        <a:t>VI</a:t>
                      </a:r>
                      <a:endParaRPr sz="1200" b="1" dirty="0">
                        <a:solidFill>
                          <a:srgbClr val="1D6363"/>
                        </a:solidFill>
                        <a:latin typeface="Poppins" panose="00000500000000000000" pitchFamily="2" charset="0"/>
                        <a:ea typeface="Fira Sans Extra Condensed"/>
                        <a:cs typeface="Poppins" panose="00000500000000000000" pitchFamily="2" charset="0"/>
                        <a:sym typeface="Fira Sans Extra Condensed"/>
                      </a:endParaRPr>
                    </a:p>
                  </a:txBody>
                  <a:tcPr marL="83114" marR="83114" marT="100568" marB="100568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600" b="1" dirty="0">
                        <a:solidFill>
                          <a:srgbClr val="1D6363"/>
                        </a:solidFill>
                        <a:latin typeface="Segoe UI" panose="020B0502040204020203" pitchFamily="34" charset="0"/>
                        <a:ea typeface="Fira Sans Extra Condensed"/>
                        <a:cs typeface="Segoe UI" panose="020B0502040204020203" pitchFamily="34" charset="0"/>
                        <a:sym typeface="Fira Sans Extra Condensed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 b="1" dirty="0">
                          <a:solidFill>
                            <a:srgbClr val="1D6363"/>
                          </a:solidFill>
                          <a:latin typeface="Poppins" panose="00000500000000000000" pitchFamily="2" charset="0"/>
                          <a:ea typeface="Fira Sans Extra Condensed"/>
                          <a:cs typeface="Poppins" panose="00000500000000000000" pitchFamily="2" charset="0"/>
                          <a:sym typeface="Fira Sans Extra Condensed"/>
                        </a:rPr>
                        <a:t>VII</a:t>
                      </a:r>
                      <a:endParaRPr sz="1200" b="1" dirty="0">
                        <a:solidFill>
                          <a:srgbClr val="1D6363"/>
                        </a:solidFill>
                        <a:latin typeface="Poppins" panose="00000500000000000000" pitchFamily="2" charset="0"/>
                        <a:ea typeface="Fira Sans Extra Condensed"/>
                        <a:cs typeface="Poppins" panose="00000500000000000000" pitchFamily="2" charset="0"/>
                        <a:sym typeface="Fira Sans Extra Condensed"/>
                      </a:endParaRPr>
                    </a:p>
                  </a:txBody>
                  <a:tcPr marL="83114" marR="83114" marT="100568" marB="100568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P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00" b="1" dirty="0">
                        <a:solidFill>
                          <a:srgbClr val="1D6363"/>
                        </a:solidFill>
                        <a:latin typeface="Fira Sans Extra Condensed"/>
                        <a:ea typeface="Fira Sans Extra Condensed"/>
                        <a:cs typeface="Fira Sans Extra Condensed"/>
                        <a:sym typeface="Fira Sans Extra Condensed"/>
                      </a:endParaRPr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2090">
                <a:tc rowSpan="2"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MX" sz="1200" b="1" dirty="0">
                          <a:latin typeface="Poppins" panose="00000500000000000000" pitchFamily="2" charset="0"/>
                          <a:cs typeface="Poppins" panose="00000500000000000000" pitchFamily="2" charset="0"/>
                          <a:sym typeface="Fira Sans Extra Condensed"/>
                        </a:rPr>
                        <a:t>Grado</a:t>
                      </a:r>
                      <a:endParaRPr sz="1200" b="1" dirty="0">
                        <a:latin typeface="Poppins" panose="00000500000000000000" pitchFamily="2" charset="0"/>
                        <a:cs typeface="Poppins" panose="00000500000000000000" pitchFamily="2" charset="0"/>
                        <a:sym typeface="Fira Sans Extra Condensed"/>
                      </a:endParaRPr>
                    </a:p>
                  </a:txBody>
                  <a:tcPr marL="83114" marR="83114" marT="100568" marB="100568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Grado intermedio</a:t>
                      </a: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s-PE" sz="1400" b="1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Grado final</a:t>
                      </a:r>
                    </a:p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endParaRPr sz="1400" b="0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Grado intermedio</a:t>
                      </a:r>
                      <a:endParaRPr sz="1400" b="0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Grado intermedio</a:t>
                      </a:r>
                      <a:endParaRPr sz="1400" b="0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1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Grado final</a:t>
                      </a:r>
                      <a:endParaRPr sz="1400" b="1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3993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1425" marR="91425" marT="91425" marB="91425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1°</a:t>
                      </a:r>
                      <a:endParaRPr sz="1400" b="0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1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2°</a:t>
                      </a:r>
                      <a:endParaRPr sz="1400" b="1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3°</a:t>
                      </a:r>
                      <a:endParaRPr sz="1400" b="0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0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4°</a:t>
                      </a:r>
                      <a:endParaRPr sz="1400" b="0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  <a:buNone/>
                      </a:pPr>
                      <a:r>
                        <a:rPr lang="es-MX" sz="1400" b="1" i="0" u="none" strike="noStrike" kern="1200" cap="none" dirty="0">
                          <a:solidFill>
                            <a:srgbClr val="000000"/>
                          </a:solidFill>
                          <a:latin typeface="Poppins" panose="00000500000000000000" pitchFamily="2" charset="0"/>
                          <a:ea typeface="+mn-ea"/>
                          <a:cs typeface="Poppins" panose="00000500000000000000" pitchFamily="2" charset="0"/>
                          <a:sym typeface="Roboto"/>
                        </a:rPr>
                        <a:t>5°</a:t>
                      </a:r>
                      <a:endParaRPr sz="1400" b="1" i="0" u="none" strike="noStrike" kern="1200" cap="none" dirty="0">
                        <a:solidFill>
                          <a:srgbClr val="000000"/>
                        </a:solidFill>
                        <a:latin typeface="Poppins" panose="00000500000000000000" pitchFamily="2" charset="0"/>
                        <a:ea typeface="+mn-ea"/>
                        <a:cs typeface="Poppins" panose="00000500000000000000" pitchFamily="2" charset="0"/>
                        <a:sym typeface="Roboto"/>
                      </a:endParaRPr>
                    </a:p>
                  </a:txBody>
                  <a:tcPr marL="121688" marR="121688" marT="147243" marB="147243">
                    <a:lnL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1" name="CuadroTexto 40">
            <a:extLst>
              <a:ext uri="{FF2B5EF4-FFF2-40B4-BE49-F238E27FC236}">
                <a16:creationId xmlns:a16="http://schemas.microsoft.com/office/drawing/2014/main" id="{384F5C56-3ADF-32B5-B935-E616ABB1E5BF}"/>
              </a:ext>
            </a:extLst>
          </p:cNvPr>
          <p:cNvSpPr txBox="1"/>
          <p:nvPr/>
        </p:nvSpPr>
        <p:spPr>
          <a:xfrm>
            <a:off x="1104557" y="6148330"/>
            <a:ext cx="942331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70510" algn="ctr">
              <a:spcAft>
                <a:spcPts val="800"/>
              </a:spcAft>
            </a:pPr>
            <a:r>
              <a:rPr lang="es-ES" sz="1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Requerimientos diferentes entre los grados intermedios y finales de ciclo.</a:t>
            </a:r>
            <a:endParaRPr lang="es-PE" sz="1400" dirty="0">
              <a:solidFill>
                <a:srgbClr val="00206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2" name="Google Shape;441;p29">
            <a:extLst>
              <a:ext uri="{FF2B5EF4-FFF2-40B4-BE49-F238E27FC236}">
                <a16:creationId xmlns:a16="http://schemas.microsoft.com/office/drawing/2014/main" id="{20BEF0E0-0600-9E78-5F98-0E9B16C69EA4}"/>
              </a:ext>
            </a:extLst>
          </p:cNvPr>
          <p:cNvSpPr/>
          <p:nvPr/>
        </p:nvSpPr>
        <p:spPr>
          <a:xfrm>
            <a:off x="2406748" y="6419291"/>
            <a:ext cx="7641521" cy="45719"/>
          </a:xfrm>
          <a:custGeom>
            <a:avLst/>
            <a:gdLst/>
            <a:ahLst/>
            <a:cxnLst/>
            <a:rect l="l" t="t" r="r" b="b"/>
            <a:pathLst>
              <a:path w="11187947" h="508543" extrusionOk="0">
                <a:moveTo>
                  <a:pt x="0" y="0"/>
                </a:moveTo>
                <a:lnTo>
                  <a:pt x="11187947" y="0"/>
                </a:lnTo>
                <a:lnTo>
                  <a:pt x="11187947" y="508543"/>
                </a:lnTo>
                <a:lnTo>
                  <a:pt x="0" y="508543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6">
              <a:alphaModFix/>
            </a:blip>
            <a:stretch>
              <a:fillRect/>
            </a:stretch>
          </a:blipFill>
          <a:ln>
            <a:noFill/>
          </a:ln>
        </p:spPr>
        <p:txBody>
          <a:bodyPr/>
          <a:lstStyle/>
          <a:p>
            <a:endParaRPr lang="es-PE"/>
          </a:p>
        </p:txBody>
      </p:sp>
      <p:grpSp>
        <p:nvGrpSpPr>
          <p:cNvPr id="43" name="Grupo 42">
            <a:extLst>
              <a:ext uri="{FF2B5EF4-FFF2-40B4-BE49-F238E27FC236}">
                <a16:creationId xmlns:a16="http://schemas.microsoft.com/office/drawing/2014/main" id="{3919EAC4-B5D8-FD1D-3816-28238F378930}"/>
              </a:ext>
            </a:extLst>
          </p:cNvPr>
          <p:cNvGrpSpPr/>
          <p:nvPr/>
        </p:nvGrpSpPr>
        <p:grpSpPr>
          <a:xfrm>
            <a:off x="3407543" y="5515854"/>
            <a:ext cx="426654" cy="495679"/>
            <a:chOff x="4161686" y="2715006"/>
            <a:chExt cx="410314" cy="734331"/>
          </a:xfrm>
        </p:grpSpPr>
        <p:sp>
          <p:nvSpPr>
            <p:cNvPr id="44" name="Google Shape;442;p33">
              <a:extLst>
                <a:ext uri="{FF2B5EF4-FFF2-40B4-BE49-F238E27FC236}">
                  <a16:creationId xmlns:a16="http://schemas.microsoft.com/office/drawing/2014/main" id="{795CCB43-C514-5C2B-813C-D909419AD34A}"/>
                </a:ext>
              </a:extLst>
            </p:cNvPr>
            <p:cNvSpPr/>
            <p:nvPr/>
          </p:nvSpPr>
          <p:spPr>
            <a:xfrm rot="5400000">
              <a:off x="4054559" y="2837696"/>
              <a:ext cx="601098" cy="386843"/>
            </a:xfrm>
            <a:custGeom>
              <a:avLst/>
              <a:gdLst/>
              <a:ahLst/>
              <a:cxnLst/>
              <a:rect l="l" t="t" r="r" b="b"/>
              <a:pathLst>
                <a:path w="34568" h="24873" extrusionOk="0">
                  <a:moveTo>
                    <a:pt x="15218" y="1"/>
                  </a:moveTo>
                  <a:cubicBezTo>
                    <a:pt x="11766" y="1"/>
                    <a:pt x="8190" y="908"/>
                    <a:pt x="5289" y="2766"/>
                  </a:cubicBezTo>
                  <a:cubicBezTo>
                    <a:pt x="3832" y="3716"/>
                    <a:pt x="2534" y="4920"/>
                    <a:pt x="1615" y="6377"/>
                  </a:cubicBezTo>
                  <a:cubicBezTo>
                    <a:pt x="539" y="8087"/>
                    <a:pt x="0" y="10177"/>
                    <a:pt x="95" y="12172"/>
                  </a:cubicBezTo>
                  <a:cubicBezTo>
                    <a:pt x="222" y="16416"/>
                    <a:pt x="3167" y="19931"/>
                    <a:pt x="6714" y="21989"/>
                  </a:cubicBezTo>
                  <a:cubicBezTo>
                    <a:pt x="10602" y="24273"/>
                    <a:pt x="15151" y="24872"/>
                    <a:pt x="19571" y="24872"/>
                  </a:cubicBezTo>
                  <a:cubicBezTo>
                    <a:pt x="19687" y="24872"/>
                    <a:pt x="19804" y="24872"/>
                    <a:pt x="19920" y="24871"/>
                  </a:cubicBezTo>
                  <a:cubicBezTo>
                    <a:pt x="24417" y="24840"/>
                    <a:pt x="29009" y="24238"/>
                    <a:pt x="33094" y="22306"/>
                  </a:cubicBezTo>
                  <a:cubicBezTo>
                    <a:pt x="33601" y="22084"/>
                    <a:pt x="34013" y="21768"/>
                    <a:pt x="34456" y="21419"/>
                  </a:cubicBezTo>
                  <a:cubicBezTo>
                    <a:pt x="34567" y="21336"/>
                    <a:pt x="34483" y="21155"/>
                    <a:pt x="34354" y="21155"/>
                  </a:cubicBezTo>
                  <a:cubicBezTo>
                    <a:pt x="34336" y="21155"/>
                    <a:pt x="34317" y="21158"/>
                    <a:pt x="34298" y="21166"/>
                  </a:cubicBezTo>
                  <a:cubicBezTo>
                    <a:pt x="33284" y="21514"/>
                    <a:pt x="32334" y="21989"/>
                    <a:pt x="31353" y="22369"/>
                  </a:cubicBezTo>
                  <a:cubicBezTo>
                    <a:pt x="30339" y="22749"/>
                    <a:pt x="29294" y="23066"/>
                    <a:pt x="28281" y="23319"/>
                  </a:cubicBezTo>
                  <a:cubicBezTo>
                    <a:pt x="26159" y="23826"/>
                    <a:pt x="24005" y="24048"/>
                    <a:pt x="21820" y="24175"/>
                  </a:cubicBezTo>
                  <a:cubicBezTo>
                    <a:pt x="21144" y="24204"/>
                    <a:pt x="20463" y="24220"/>
                    <a:pt x="19779" y="24220"/>
                  </a:cubicBezTo>
                  <a:cubicBezTo>
                    <a:pt x="16012" y="24220"/>
                    <a:pt x="12177" y="23719"/>
                    <a:pt x="8773" y="22084"/>
                  </a:cubicBezTo>
                  <a:cubicBezTo>
                    <a:pt x="5321" y="20469"/>
                    <a:pt x="1995" y="17619"/>
                    <a:pt x="1172" y="13755"/>
                  </a:cubicBezTo>
                  <a:cubicBezTo>
                    <a:pt x="760" y="11792"/>
                    <a:pt x="982" y="9702"/>
                    <a:pt x="1805" y="7897"/>
                  </a:cubicBezTo>
                  <a:cubicBezTo>
                    <a:pt x="2470" y="6408"/>
                    <a:pt x="3516" y="5173"/>
                    <a:pt x="4782" y="4160"/>
                  </a:cubicBezTo>
                  <a:cubicBezTo>
                    <a:pt x="7664" y="1880"/>
                    <a:pt x="11433" y="961"/>
                    <a:pt x="15043" y="581"/>
                  </a:cubicBezTo>
                  <a:cubicBezTo>
                    <a:pt x="15550" y="518"/>
                    <a:pt x="16025" y="486"/>
                    <a:pt x="16500" y="423"/>
                  </a:cubicBezTo>
                  <a:cubicBezTo>
                    <a:pt x="16753" y="423"/>
                    <a:pt x="16753" y="43"/>
                    <a:pt x="16500" y="43"/>
                  </a:cubicBezTo>
                  <a:cubicBezTo>
                    <a:pt x="16075" y="15"/>
                    <a:pt x="15647" y="1"/>
                    <a:pt x="1521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443;p33">
              <a:extLst>
                <a:ext uri="{FF2B5EF4-FFF2-40B4-BE49-F238E27FC236}">
                  <a16:creationId xmlns:a16="http://schemas.microsoft.com/office/drawing/2014/main" id="{B19E9F99-CE15-D371-1A42-2406750F416A}"/>
                </a:ext>
              </a:extLst>
            </p:cNvPr>
            <p:cNvSpPr/>
            <p:nvPr/>
          </p:nvSpPr>
          <p:spPr>
            <a:xfrm rot="5400000">
              <a:off x="4213517" y="3044335"/>
              <a:ext cx="359062" cy="312859"/>
            </a:xfrm>
            <a:custGeom>
              <a:avLst/>
              <a:gdLst/>
              <a:ahLst/>
              <a:cxnLst/>
              <a:rect l="l" t="t" r="r" b="b"/>
              <a:pathLst>
                <a:path w="20649" h="20116" extrusionOk="0">
                  <a:moveTo>
                    <a:pt x="3044" y="1"/>
                  </a:moveTo>
                  <a:cubicBezTo>
                    <a:pt x="2724" y="1"/>
                    <a:pt x="2407" y="9"/>
                    <a:pt x="2090" y="9"/>
                  </a:cubicBezTo>
                  <a:cubicBezTo>
                    <a:pt x="1457" y="40"/>
                    <a:pt x="824" y="104"/>
                    <a:pt x="190" y="167"/>
                  </a:cubicBezTo>
                  <a:cubicBezTo>
                    <a:pt x="0" y="167"/>
                    <a:pt x="0" y="421"/>
                    <a:pt x="190" y="452"/>
                  </a:cubicBezTo>
                  <a:cubicBezTo>
                    <a:pt x="1235" y="516"/>
                    <a:pt x="2312" y="706"/>
                    <a:pt x="3389" y="801"/>
                  </a:cubicBezTo>
                  <a:cubicBezTo>
                    <a:pt x="4465" y="864"/>
                    <a:pt x="5574" y="959"/>
                    <a:pt x="6651" y="1117"/>
                  </a:cubicBezTo>
                  <a:cubicBezTo>
                    <a:pt x="8772" y="1466"/>
                    <a:pt x="10894" y="2004"/>
                    <a:pt x="12858" y="2922"/>
                  </a:cubicBezTo>
                  <a:cubicBezTo>
                    <a:pt x="14821" y="3809"/>
                    <a:pt x="16658" y="5076"/>
                    <a:pt x="17925" y="6849"/>
                  </a:cubicBezTo>
                  <a:cubicBezTo>
                    <a:pt x="19255" y="8654"/>
                    <a:pt x="19857" y="10840"/>
                    <a:pt x="19508" y="13056"/>
                  </a:cubicBezTo>
                  <a:cubicBezTo>
                    <a:pt x="19097" y="15590"/>
                    <a:pt x="17640" y="17965"/>
                    <a:pt x="15961" y="19897"/>
                  </a:cubicBezTo>
                  <a:cubicBezTo>
                    <a:pt x="15887" y="19997"/>
                    <a:pt x="15969" y="20116"/>
                    <a:pt x="16069" y="20116"/>
                  </a:cubicBezTo>
                  <a:cubicBezTo>
                    <a:pt x="16096" y="20116"/>
                    <a:pt x="16124" y="20107"/>
                    <a:pt x="16151" y="20087"/>
                  </a:cubicBezTo>
                  <a:cubicBezTo>
                    <a:pt x="17957" y="18408"/>
                    <a:pt x="19413" y="16445"/>
                    <a:pt x="20047" y="14038"/>
                  </a:cubicBezTo>
                  <a:cubicBezTo>
                    <a:pt x="20648" y="11790"/>
                    <a:pt x="20395" y="9446"/>
                    <a:pt x="19255" y="7388"/>
                  </a:cubicBezTo>
                  <a:cubicBezTo>
                    <a:pt x="16975" y="3302"/>
                    <a:pt x="12193" y="1339"/>
                    <a:pt x="7822" y="516"/>
                  </a:cubicBezTo>
                  <a:cubicBezTo>
                    <a:pt x="6556" y="294"/>
                    <a:pt x="5289" y="135"/>
                    <a:pt x="4022" y="40"/>
                  </a:cubicBezTo>
                  <a:cubicBezTo>
                    <a:pt x="3690" y="9"/>
                    <a:pt x="3365" y="1"/>
                    <a:pt x="30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6" name="Google Shape;444;p33">
              <a:extLst>
                <a:ext uri="{FF2B5EF4-FFF2-40B4-BE49-F238E27FC236}">
                  <a16:creationId xmlns:a16="http://schemas.microsoft.com/office/drawing/2014/main" id="{DE4BB6AB-087C-CB1B-7BC7-EDFB2FA1DA4E}"/>
                </a:ext>
              </a:extLst>
            </p:cNvPr>
            <p:cNvSpPr/>
            <p:nvPr/>
          </p:nvSpPr>
          <p:spPr>
            <a:xfrm rot="5400000">
              <a:off x="4234983" y="3388326"/>
              <a:ext cx="50775" cy="71247"/>
            </a:xfrm>
            <a:custGeom>
              <a:avLst/>
              <a:gdLst/>
              <a:ahLst/>
              <a:cxnLst/>
              <a:rect l="l" t="t" r="r" b="b"/>
              <a:pathLst>
                <a:path w="2920" h="4581" extrusionOk="0">
                  <a:moveTo>
                    <a:pt x="2752" y="1"/>
                  </a:moveTo>
                  <a:cubicBezTo>
                    <a:pt x="2690" y="1"/>
                    <a:pt x="2624" y="36"/>
                    <a:pt x="2598" y="115"/>
                  </a:cubicBezTo>
                  <a:cubicBezTo>
                    <a:pt x="2313" y="907"/>
                    <a:pt x="1838" y="1667"/>
                    <a:pt x="1363" y="2395"/>
                  </a:cubicBezTo>
                  <a:cubicBezTo>
                    <a:pt x="1141" y="2744"/>
                    <a:pt x="888" y="3061"/>
                    <a:pt x="603" y="3377"/>
                  </a:cubicBezTo>
                  <a:cubicBezTo>
                    <a:pt x="444" y="3536"/>
                    <a:pt x="286" y="3694"/>
                    <a:pt x="191" y="3884"/>
                  </a:cubicBezTo>
                  <a:cubicBezTo>
                    <a:pt x="64" y="4074"/>
                    <a:pt x="33" y="4264"/>
                    <a:pt x="1" y="4454"/>
                  </a:cubicBezTo>
                  <a:cubicBezTo>
                    <a:pt x="1" y="4517"/>
                    <a:pt x="33" y="4581"/>
                    <a:pt x="96" y="4581"/>
                  </a:cubicBezTo>
                  <a:cubicBezTo>
                    <a:pt x="286" y="4581"/>
                    <a:pt x="508" y="4517"/>
                    <a:pt x="666" y="4422"/>
                  </a:cubicBezTo>
                  <a:cubicBezTo>
                    <a:pt x="888" y="4296"/>
                    <a:pt x="1046" y="4137"/>
                    <a:pt x="1173" y="3947"/>
                  </a:cubicBezTo>
                  <a:cubicBezTo>
                    <a:pt x="1458" y="3567"/>
                    <a:pt x="1743" y="3187"/>
                    <a:pt x="1964" y="2775"/>
                  </a:cubicBezTo>
                  <a:cubicBezTo>
                    <a:pt x="2439" y="1952"/>
                    <a:pt x="2661" y="1097"/>
                    <a:pt x="2883" y="179"/>
                  </a:cubicBezTo>
                  <a:cubicBezTo>
                    <a:pt x="2920" y="68"/>
                    <a:pt x="2839" y="1"/>
                    <a:pt x="27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445;p33">
              <a:extLst>
                <a:ext uri="{FF2B5EF4-FFF2-40B4-BE49-F238E27FC236}">
                  <a16:creationId xmlns:a16="http://schemas.microsoft.com/office/drawing/2014/main" id="{B377135C-2EBC-6C55-6BF4-906B97930A8D}"/>
                </a:ext>
              </a:extLst>
            </p:cNvPr>
            <p:cNvSpPr/>
            <p:nvPr/>
          </p:nvSpPr>
          <p:spPr>
            <a:xfrm rot="5400000">
              <a:off x="4188080" y="3356484"/>
              <a:ext cx="25909" cy="20856"/>
            </a:xfrm>
            <a:custGeom>
              <a:avLst/>
              <a:gdLst/>
              <a:ahLst/>
              <a:cxnLst/>
              <a:rect l="l" t="t" r="r" b="b"/>
              <a:pathLst>
                <a:path w="1490" h="1341" extrusionOk="0">
                  <a:moveTo>
                    <a:pt x="1109" y="1"/>
                  </a:moveTo>
                  <a:cubicBezTo>
                    <a:pt x="982" y="1"/>
                    <a:pt x="919" y="32"/>
                    <a:pt x="824" y="127"/>
                  </a:cubicBezTo>
                  <a:lnTo>
                    <a:pt x="412" y="476"/>
                  </a:lnTo>
                  <a:cubicBezTo>
                    <a:pt x="317" y="539"/>
                    <a:pt x="254" y="602"/>
                    <a:pt x="222" y="666"/>
                  </a:cubicBezTo>
                  <a:cubicBezTo>
                    <a:pt x="191" y="697"/>
                    <a:pt x="159" y="729"/>
                    <a:pt x="127" y="761"/>
                  </a:cubicBezTo>
                  <a:cubicBezTo>
                    <a:pt x="64" y="856"/>
                    <a:pt x="1" y="919"/>
                    <a:pt x="1" y="1014"/>
                  </a:cubicBezTo>
                  <a:cubicBezTo>
                    <a:pt x="1" y="1038"/>
                    <a:pt x="5" y="1062"/>
                    <a:pt x="12" y="1085"/>
                  </a:cubicBezTo>
                  <a:lnTo>
                    <a:pt x="12" y="1085"/>
                  </a:lnTo>
                  <a:cubicBezTo>
                    <a:pt x="8" y="1137"/>
                    <a:pt x="22" y="1193"/>
                    <a:pt x="64" y="1236"/>
                  </a:cubicBezTo>
                  <a:cubicBezTo>
                    <a:pt x="92" y="1292"/>
                    <a:pt x="170" y="1323"/>
                    <a:pt x="253" y="1330"/>
                  </a:cubicBezTo>
                  <a:lnTo>
                    <a:pt x="253" y="1330"/>
                  </a:lnTo>
                  <a:cubicBezTo>
                    <a:pt x="281" y="1337"/>
                    <a:pt x="310" y="1341"/>
                    <a:pt x="338" y="1341"/>
                  </a:cubicBezTo>
                  <a:cubicBezTo>
                    <a:pt x="397" y="1341"/>
                    <a:pt x="455" y="1325"/>
                    <a:pt x="507" y="1299"/>
                  </a:cubicBezTo>
                  <a:cubicBezTo>
                    <a:pt x="571" y="1267"/>
                    <a:pt x="602" y="1267"/>
                    <a:pt x="634" y="1236"/>
                  </a:cubicBezTo>
                  <a:cubicBezTo>
                    <a:pt x="761" y="1172"/>
                    <a:pt x="856" y="1109"/>
                    <a:pt x="919" y="1014"/>
                  </a:cubicBezTo>
                  <a:cubicBezTo>
                    <a:pt x="1077" y="919"/>
                    <a:pt x="1236" y="792"/>
                    <a:pt x="1362" y="666"/>
                  </a:cubicBezTo>
                  <a:cubicBezTo>
                    <a:pt x="1426" y="602"/>
                    <a:pt x="1489" y="476"/>
                    <a:pt x="1489" y="381"/>
                  </a:cubicBezTo>
                  <a:cubicBezTo>
                    <a:pt x="1489" y="286"/>
                    <a:pt x="1426" y="191"/>
                    <a:pt x="1362" y="127"/>
                  </a:cubicBezTo>
                  <a:cubicBezTo>
                    <a:pt x="1299" y="32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446;p33">
              <a:extLst>
                <a:ext uri="{FF2B5EF4-FFF2-40B4-BE49-F238E27FC236}">
                  <a16:creationId xmlns:a16="http://schemas.microsoft.com/office/drawing/2014/main" id="{0A880E73-9574-FA33-53B0-8EFD2E601030}"/>
                </a:ext>
              </a:extLst>
            </p:cNvPr>
            <p:cNvSpPr/>
            <p:nvPr/>
          </p:nvSpPr>
          <p:spPr>
            <a:xfrm rot="5400000">
              <a:off x="4440092" y="2737001"/>
              <a:ext cx="136172" cy="92181"/>
            </a:xfrm>
            <a:custGeom>
              <a:avLst/>
              <a:gdLst/>
              <a:ahLst/>
              <a:cxnLst/>
              <a:rect l="l" t="t" r="r" b="b"/>
              <a:pathLst>
                <a:path w="7831" h="5927" extrusionOk="0">
                  <a:moveTo>
                    <a:pt x="7641" y="0"/>
                  </a:moveTo>
                  <a:cubicBezTo>
                    <a:pt x="7261" y="95"/>
                    <a:pt x="6849" y="95"/>
                    <a:pt x="6469" y="253"/>
                  </a:cubicBezTo>
                  <a:cubicBezTo>
                    <a:pt x="6121" y="412"/>
                    <a:pt x="5772" y="570"/>
                    <a:pt x="5392" y="760"/>
                  </a:cubicBezTo>
                  <a:cubicBezTo>
                    <a:pt x="4696" y="1140"/>
                    <a:pt x="3999" y="1615"/>
                    <a:pt x="3334" y="2090"/>
                  </a:cubicBezTo>
                  <a:cubicBezTo>
                    <a:pt x="2700" y="2597"/>
                    <a:pt x="2099" y="3104"/>
                    <a:pt x="1560" y="3674"/>
                  </a:cubicBezTo>
                  <a:cubicBezTo>
                    <a:pt x="959" y="4275"/>
                    <a:pt x="547" y="4940"/>
                    <a:pt x="72" y="5606"/>
                  </a:cubicBezTo>
                  <a:cubicBezTo>
                    <a:pt x="1" y="5748"/>
                    <a:pt x="143" y="5926"/>
                    <a:pt x="286" y="5926"/>
                  </a:cubicBezTo>
                  <a:cubicBezTo>
                    <a:pt x="333" y="5926"/>
                    <a:pt x="381" y="5906"/>
                    <a:pt x="420" y="5859"/>
                  </a:cubicBezTo>
                  <a:cubicBezTo>
                    <a:pt x="895" y="5289"/>
                    <a:pt x="1465" y="4750"/>
                    <a:pt x="2004" y="4212"/>
                  </a:cubicBezTo>
                  <a:cubicBezTo>
                    <a:pt x="2574" y="3674"/>
                    <a:pt x="3175" y="3135"/>
                    <a:pt x="3809" y="2660"/>
                  </a:cubicBezTo>
                  <a:cubicBezTo>
                    <a:pt x="4411" y="2217"/>
                    <a:pt x="5044" y="1774"/>
                    <a:pt x="5741" y="1425"/>
                  </a:cubicBezTo>
                  <a:cubicBezTo>
                    <a:pt x="6057" y="1235"/>
                    <a:pt x="6406" y="1045"/>
                    <a:pt x="6754" y="855"/>
                  </a:cubicBezTo>
                  <a:cubicBezTo>
                    <a:pt x="7102" y="665"/>
                    <a:pt x="7387" y="380"/>
                    <a:pt x="7736" y="190"/>
                  </a:cubicBezTo>
                  <a:cubicBezTo>
                    <a:pt x="7831" y="127"/>
                    <a:pt x="7767" y="0"/>
                    <a:pt x="76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447;p33">
              <a:extLst>
                <a:ext uri="{FF2B5EF4-FFF2-40B4-BE49-F238E27FC236}">
                  <a16:creationId xmlns:a16="http://schemas.microsoft.com/office/drawing/2014/main" id="{BA212B62-42DD-7F59-F457-260BEC26A8C5}"/>
                </a:ext>
              </a:extLst>
            </p:cNvPr>
            <p:cNvSpPr/>
            <p:nvPr/>
          </p:nvSpPr>
          <p:spPr>
            <a:xfrm rot="5400000">
              <a:off x="4552828" y="2878821"/>
              <a:ext cx="27005" cy="11338"/>
            </a:xfrm>
            <a:custGeom>
              <a:avLst/>
              <a:gdLst/>
              <a:ahLst/>
              <a:cxnLst/>
              <a:rect l="l" t="t" r="r" b="b"/>
              <a:pathLst>
                <a:path w="1553" h="729" extrusionOk="0">
                  <a:moveTo>
                    <a:pt x="1394" y="0"/>
                  </a:moveTo>
                  <a:cubicBezTo>
                    <a:pt x="1299" y="0"/>
                    <a:pt x="1236" y="63"/>
                    <a:pt x="1173" y="63"/>
                  </a:cubicBezTo>
                  <a:cubicBezTo>
                    <a:pt x="1109" y="95"/>
                    <a:pt x="1046" y="127"/>
                    <a:pt x="983" y="127"/>
                  </a:cubicBezTo>
                  <a:lnTo>
                    <a:pt x="919" y="127"/>
                  </a:lnTo>
                  <a:cubicBezTo>
                    <a:pt x="888" y="158"/>
                    <a:pt x="824" y="158"/>
                    <a:pt x="793" y="158"/>
                  </a:cubicBezTo>
                  <a:cubicBezTo>
                    <a:pt x="761" y="158"/>
                    <a:pt x="729" y="190"/>
                    <a:pt x="698" y="190"/>
                  </a:cubicBezTo>
                  <a:lnTo>
                    <a:pt x="634" y="190"/>
                  </a:lnTo>
                  <a:cubicBezTo>
                    <a:pt x="603" y="190"/>
                    <a:pt x="571" y="222"/>
                    <a:pt x="539" y="222"/>
                  </a:cubicBezTo>
                  <a:cubicBezTo>
                    <a:pt x="508" y="222"/>
                    <a:pt x="508" y="253"/>
                    <a:pt x="476" y="253"/>
                  </a:cubicBezTo>
                  <a:cubicBezTo>
                    <a:pt x="444" y="253"/>
                    <a:pt x="413" y="285"/>
                    <a:pt x="381" y="285"/>
                  </a:cubicBezTo>
                  <a:cubicBezTo>
                    <a:pt x="318" y="285"/>
                    <a:pt x="223" y="317"/>
                    <a:pt x="159" y="317"/>
                  </a:cubicBezTo>
                  <a:cubicBezTo>
                    <a:pt x="64" y="348"/>
                    <a:pt x="1" y="443"/>
                    <a:pt x="33" y="538"/>
                  </a:cubicBezTo>
                  <a:cubicBezTo>
                    <a:pt x="33" y="633"/>
                    <a:pt x="128" y="728"/>
                    <a:pt x="223" y="728"/>
                  </a:cubicBezTo>
                  <a:cubicBezTo>
                    <a:pt x="286" y="728"/>
                    <a:pt x="381" y="728"/>
                    <a:pt x="444" y="697"/>
                  </a:cubicBezTo>
                  <a:lnTo>
                    <a:pt x="603" y="697"/>
                  </a:lnTo>
                  <a:cubicBezTo>
                    <a:pt x="634" y="697"/>
                    <a:pt x="698" y="665"/>
                    <a:pt x="729" y="665"/>
                  </a:cubicBezTo>
                  <a:cubicBezTo>
                    <a:pt x="793" y="665"/>
                    <a:pt x="888" y="602"/>
                    <a:pt x="951" y="570"/>
                  </a:cubicBezTo>
                  <a:cubicBezTo>
                    <a:pt x="1031" y="517"/>
                    <a:pt x="1111" y="486"/>
                    <a:pt x="1153" y="421"/>
                  </a:cubicBezTo>
                  <a:lnTo>
                    <a:pt x="1153" y="421"/>
                  </a:lnTo>
                  <a:cubicBezTo>
                    <a:pt x="1271" y="358"/>
                    <a:pt x="1405" y="267"/>
                    <a:pt x="1489" y="127"/>
                  </a:cubicBezTo>
                  <a:cubicBezTo>
                    <a:pt x="1553" y="63"/>
                    <a:pt x="1458" y="0"/>
                    <a:pt x="13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448;p33">
              <a:extLst>
                <a:ext uri="{FF2B5EF4-FFF2-40B4-BE49-F238E27FC236}">
                  <a16:creationId xmlns:a16="http://schemas.microsoft.com/office/drawing/2014/main" id="{17D26609-9E37-73F9-915A-0B5BF9EDB790}"/>
                </a:ext>
              </a:extLst>
            </p:cNvPr>
            <p:cNvSpPr/>
            <p:nvPr/>
          </p:nvSpPr>
          <p:spPr>
            <a:xfrm rot="5400000">
              <a:off x="4167563" y="2843270"/>
              <a:ext cx="24797" cy="16377"/>
            </a:xfrm>
            <a:custGeom>
              <a:avLst/>
              <a:gdLst/>
              <a:ahLst/>
              <a:cxnLst/>
              <a:rect l="l" t="t" r="r" b="b"/>
              <a:pathLst>
                <a:path w="1426" h="1053" extrusionOk="0">
                  <a:moveTo>
                    <a:pt x="982" y="972"/>
                  </a:moveTo>
                  <a:cubicBezTo>
                    <a:pt x="971" y="972"/>
                    <a:pt x="961" y="972"/>
                    <a:pt x="950" y="972"/>
                  </a:cubicBezTo>
                  <a:lnTo>
                    <a:pt x="950" y="972"/>
                  </a:lnTo>
                  <a:cubicBezTo>
                    <a:pt x="950" y="972"/>
                    <a:pt x="950" y="972"/>
                    <a:pt x="950" y="972"/>
                  </a:cubicBezTo>
                  <a:close/>
                  <a:moveTo>
                    <a:pt x="195" y="1"/>
                  </a:moveTo>
                  <a:cubicBezTo>
                    <a:pt x="148" y="1"/>
                    <a:pt x="101" y="16"/>
                    <a:pt x="63" y="53"/>
                  </a:cubicBezTo>
                  <a:cubicBezTo>
                    <a:pt x="0" y="117"/>
                    <a:pt x="0" y="180"/>
                    <a:pt x="32" y="275"/>
                  </a:cubicBezTo>
                  <a:cubicBezTo>
                    <a:pt x="53" y="317"/>
                    <a:pt x="74" y="346"/>
                    <a:pt x="95" y="378"/>
                  </a:cubicBezTo>
                  <a:lnTo>
                    <a:pt x="95" y="378"/>
                  </a:lnTo>
                  <a:cubicBezTo>
                    <a:pt x="95" y="404"/>
                    <a:pt x="95" y="433"/>
                    <a:pt x="95" y="465"/>
                  </a:cubicBezTo>
                  <a:cubicBezTo>
                    <a:pt x="127" y="497"/>
                    <a:pt x="127" y="528"/>
                    <a:pt x="158" y="560"/>
                  </a:cubicBezTo>
                  <a:cubicBezTo>
                    <a:pt x="190" y="623"/>
                    <a:pt x="253" y="687"/>
                    <a:pt x="285" y="750"/>
                  </a:cubicBezTo>
                  <a:cubicBezTo>
                    <a:pt x="380" y="813"/>
                    <a:pt x="475" y="909"/>
                    <a:pt x="570" y="972"/>
                  </a:cubicBezTo>
                  <a:cubicBezTo>
                    <a:pt x="625" y="999"/>
                    <a:pt x="686" y="1015"/>
                    <a:pt x="745" y="1019"/>
                  </a:cubicBezTo>
                  <a:lnTo>
                    <a:pt x="745" y="1019"/>
                  </a:lnTo>
                  <a:cubicBezTo>
                    <a:pt x="815" y="1038"/>
                    <a:pt x="891" y="1053"/>
                    <a:pt x="965" y="1053"/>
                  </a:cubicBezTo>
                  <a:cubicBezTo>
                    <a:pt x="1012" y="1053"/>
                    <a:pt x="1058" y="1047"/>
                    <a:pt x="1100" y="1033"/>
                  </a:cubicBezTo>
                  <a:lnTo>
                    <a:pt x="1100" y="1033"/>
                  </a:lnTo>
                  <a:cubicBezTo>
                    <a:pt x="1207" y="1025"/>
                    <a:pt x="1308" y="994"/>
                    <a:pt x="1362" y="940"/>
                  </a:cubicBezTo>
                  <a:cubicBezTo>
                    <a:pt x="1394" y="940"/>
                    <a:pt x="1425" y="877"/>
                    <a:pt x="1394" y="845"/>
                  </a:cubicBezTo>
                  <a:cubicBezTo>
                    <a:pt x="1369" y="773"/>
                    <a:pt x="1327" y="700"/>
                    <a:pt x="1280" y="656"/>
                  </a:cubicBezTo>
                  <a:lnTo>
                    <a:pt x="1280" y="656"/>
                  </a:lnTo>
                  <a:cubicBezTo>
                    <a:pt x="1276" y="644"/>
                    <a:pt x="1272" y="634"/>
                    <a:pt x="1267" y="623"/>
                  </a:cubicBezTo>
                  <a:cubicBezTo>
                    <a:pt x="1235" y="560"/>
                    <a:pt x="1204" y="528"/>
                    <a:pt x="1172" y="497"/>
                  </a:cubicBezTo>
                  <a:cubicBezTo>
                    <a:pt x="1147" y="472"/>
                    <a:pt x="1102" y="427"/>
                    <a:pt x="1053" y="394"/>
                  </a:cubicBezTo>
                  <a:lnTo>
                    <a:pt x="1053" y="394"/>
                  </a:lnTo>
                  <a:cubicBezTo>
                    <a:pt x="1025" y="358"/>
                    <a:pt x="991" y="327"/>
                    <a:pt x="950" y="307"/>
                  </a:cubicBezTo>
                  <a:cubicBezTo>
                    <a:pt x="841" y="252"/>
                    <a:pt x="731" y="197"/>
                    <a:pt x="601" y="143"/>
                  </a:cubicBezTo>
                  <a:lnTo>
                    <a:pt x="601" y="143"/>
                  </a:lnTo>
                  <a:cubicBezTo>
                    <a:pt x="602" y="144"/>
                    <a:pt x="602" y="146"/>
                    <a:pt x="602" y="148"/>
                  </a:cubicBezTo>
                  <a:cubicBezTo>
                    <a:pt x="598" y="144"/>
                    <a:pt x="594" y="141"/>
                    <a:pt x="590" y="138"/>
                  </a:cubicBezTo>
                  <a:lnTo>
                    <a:pt x="590" y="138"/>
                  </a:lnTo>
                  <a:cubicBezTo>
                    <a:pt x="594" y="139"/>
                    <a:pt x="597" y="141"/>
                    <a:pt x="601" y="143"/>
                  </a:cubicBezTo>
                  <a:lnTo>
                    <a:pt x="601" y="143"/>
                  </a:lnTo>
                  <a:cubicBezTo>
                    <a:pt x="598" y="122"/>
                    <a:pt x="578" y="118"/>
                    <a:pt x="555" y="117"/>
                  </a:cubicBezTo>
                  <a:lnTo>
                    <a:pt x="555" y="117"/>
                  </a:lnTo>
                  <a:cubicBezTo>
                    <a:pt x="566" y="123"/>
                    <a:pt x="578" y="129"/>
                    <a:pt x="590" y="138"/>
                  </a:cubicBezTo>
                  <a:lnTo>
                    <a:pt x="590" y="138"/>
                  </a:lnTo>
                  <a:cubicBezTo>
                    <a:pt x="573" y="131"/>
                    <a:pt x="556" y="124"/>
                    <a:pt x="538" y="117"/>
                  </a:cubicBezTo>
                  <a:cubicBezTo>
                    <a:pt x="544" y="117"/>
                    <a:pt x="549" y="117"/>
                    <a:pt x="555" y="117"/>
                  </a:cubicBezTo>
                  <a:lnTo>
                    <a:pt x="555" y="117"/>
                  </a:lnTo>
                  <a:cubicBezTo>
                    <a:pt x="539" y="109"/>
                    <a:pt x="523" y="101"/>
                    <a:pt x="507" y="85"/>
                  </a:cubicBezTo>
                  <a:cubicBezTo>
                    <a:pt x="486" y="85"/>
                    <a:pt x="450" y="71"/>
                    <a:pt x="411" y="71"/>
                  </a:cubicBezTo>
                  <a:cubicBezTo>
                    <a:pt x="401" y="71"/>
                    <a:pt x="391" y="72"/>
                    <a:pt x="381" y="74"/>
                  </a:cubicBezTo>
                  <a:lnTo>
                    <a:pt x="381" y="74"/>
                  </a:lnTo>
                  <a:cubicBezTo>
                    <a:pt x="380" y="69"/>
                    <a:pt x="380" y="63"/>
                    <a:pt x="380" y="53"/>
                  </a:cubicBezTo>
                  <a:cubicBezTo>
                    <a:pt x="348" y="53"/>
                    <a:pt x="317" y="22"/>
                    <a:pt x="285" y="22"/>
                  </a:cubicBezTo>
                  <a:cubicBezTo>
                    <a:pt x="259" y="9"/>
                    <a:pt x="227" y="1"/>
                    <a:pt x="1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" name="Grupo 50">
            <a:extLst>
              <a:ext uri="{FF2B5EF4-FFF2-40B4-BE49-F238E27FC236}">
                <a16:creationId xmlns:a16="http://schemas.microsoft.com/office/drawing/2014/main" id="{4C55F2C5-0773-0120-0C91-F093067047AF}"/>
              </a:ext>
            </a:extLst>
          </p:cNvPr>
          <p:cNvGrpSpPr/>
          <p:nvPr/>
        </p:nvGrpSpPr>
        <p:grpSpPr>
          <a:xfrm>
            <a:off x="5979819" y="3692391"/>
            <a:ext cx="426654" cy="495679"/>
            <a:chOff x="4161686" y="2715006"/>
            <a:chExt cx="410314" cy="734331"/>
          </a:xfrm>
        </p:grpSpPr>
        <p:sp>
          <p:nvSpPr>
            <p:cNvPr id="52" name="Google Shape;442;p33">
              <a:extLst>
                <a:ext uri="{FF2B5EF4-FFF2-40B4-BE49-F238E27FC236}">
                  <a16:creationId xmlns:a16="http://schemas.microsoft.com/office/drawing/2014/main" id="{6A4E830B-ED72-3E68-6E60-C97D4611D89D}"/>
                </a:ext>
              </a:extLst>
            </p:cNvPr>
            <p:cNvSpPr/>
            <p:nvPr/>
          </p:nvSpPr>
          <p:spPr>
            <a:xfrm rot="5400000">
              <a:off x="4054559" y="2837696"/>
              <a:ext cx="601098" cy="386843"/>
            </a:xfrm>
            <a:custGeom>
              <a:avLst/>
              <a:gdLst/>
              <a:ahLst/>
              <a:cxnLst/>
              <a:rect l="l" t="t" r="r" b="b"/>
              <a:pathLst>
                <a:path w="34568" h="24873" extrusionOk="0">
                  <a:moveTo>
                    <a:pt x="15218" y="1"/>
                  </a:moveTo>
                  <a:cubicBezTo>
                    <a:pt x="11766" y="1"/>
                    <a:pt x="8190" y="908"/>
                    <a:pt x="5289" y="2766"/>
                  </a:cubicBezTo>
                  <a:cubicBezTo>
                    <a:pt x="3832" y="3716"/>
                    <a:pt x="2534" y="4920"/>
                    <a:pt x="1615" y="6377"/>
                  </a:cubicBezTo>
                  <a:cubicBezTo>
                    <a:pt x="539" y="8087"/>
                    <a:pt x="0" y="10177"/>
                    <a:pt x="95" y="12172"/>
                  </a:cubicBezTo>
                  <a:cubicBezTo>
                    <a:pt x="222" y="16416"/>
                    <a:pt x="3167" y="19931"/>
                    <a:pt x="6714" y="21989"/>
                  </a:cubicBezTo>
                  <a:cubicBezTo>
                    <a:pt x="10602" y="24273"/>
                    <a:pt x="15151" y="24872"/>
                    <a:pt x="19571" y="24872"/>
                  </a:cubicBezTo>
                  <a:cubicBezTo>
                    <a:pt x="19687" y="24872"/>
                    <a:pt x="19804" y="24872"/>
                    <a:pt x="19920" y="24871"/>
                  </a:cubicBezTo>
                  <a:cubicBezTo>
                    <a:pt x="24417" y="24840"/>
                    <a:pt x="29009" y="24238"/>
                    <a:pt x="33094" y="22306"/>
                  </a:cubicBezTo>
                  <a:cubicBezTo>
                    <a:pt x="33601" y="22084"/>
                    <a:pt x="34013" y="21768"/>
                    <a:pt x="34456" y="21419"/>
                  </a:cubicBezTo>
                  <a:cubicBezTo>
                    <a:pt x="34567" y="21336"/>
                    <a:pt x="34483" y="21155"/>
                    <a:pt x="34354" y="21155"/>
                  </a:cubicBezTo>
                  <a:cubicBezTo>
                    <a:pt x="34336" y="21155"/>
                    <a:pt x="34317" y="21158"/>
                    <a:pt x="34298" y="21166"/>
                  </a:cubicBezTo>
                  <a:cubicBezTo>
                    <a:pt x="33284" y="21514"/>
                    <a:pt x="32334" y="21989"/>
                    <a:pt x="31353" y="22369"/>
                  </a:cubicBezTo>
                  <a:cubicBezTo>
                    <a:pt x="30339" y="22749"/>
                    <a:pt x="29294" y="23066"/>
                    <a:pt x="28281" y="23319"/>
                  </a:cubicBezTo>
                  <a:cubicBezTo>
                    <a:pt x="26159" y="23826"/>
                    <a:pt x="24005" y="24048"/>
                    <a:pt x="21820" y="24175"/>
                  </a:cubicBezTo>
                  <a:cubicBezTo>
                    <a:pt x="21144" y="24204"/>
                    <a:pt x="20463" y="24220"/>
                    <a:pt x="19779" y="24220"/>
                  </a:cubicBezTo>
                  <a:cubicBezTo>
                    <a:pt x="16012" y="24220"/>
                    <a:pt x="12177" y="23719"/>
                    <a:pt x="8773" y="22084"/>
                  </a:cubicBezTo>
                  <a:cubicBezTo>
                    <a:pt x="5321" y="20469"/>
                    <a:pt x="1995" y="17619"/>
                    <a:pt x="1172" y="13755"/>
                  </a:cubicBezTo>
                  <a:cubicBezTo>
                    <a:pt x="760" y="11792"/>
                    <a:pt x="982" y="9702"/>
                    <a:pt x="1805" y="7897"/>
                  </a:cubicBezTo>
                  <a:cubicBezTo>
                    <a:pt x="2470" y="6408"/>
                    <a:pt x="3516" y="5173"/>
                    <a:pt x="4782" y="4160"/>
                  </a:cubicBezTo>
                  <a:cubicBezTo>
                    <a:pt x="7664" y="1880"/>
                    <a:pt x="11433" y="961"/>
                    <a:pt x="15043" y="581"/>
                  </a:cubicBezTo>
                  <a:cubicBezTo>
                    <a:pt x="15550" y="518"/>
                    <a:pt x="16025" y="486"/>
                    <a:pt x="16500" y="423"/>
                  </a:cubicBezTo>
                  <a:cubicBezTo>
                    <a:pt x="16753" y="423"/>
                    <a:pt x="16753" y="43"/>
                    <a:pt x="16500" y="43"/>
                  </a:cubicBezTo>
                  <a:cubicBezTo>
                    <a:pt x="16075" y="15"/>
                    <a:pt x="15647" y="1"/>
                    <a:pt x="1521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3" name="Google Shape;443;p33">
              <a:extLst>
                <a:ext uri="{FF2B5EF4-FFF2-40B4-BE49-F238E27FC236}">
                  <a16:creationId xmlns:a16="http://schemas.microsoft.com/office/drawing/2014/main" id="{2E6F72AB-59EB-E86E-9160-AF3F14A2D800}"/>
                </a:ext>
              </a:extLst>
            </p:cNvPr>
            <p:cNvSpPr/>
            <p:nvPr/>
          </p:nvSpPr>
          <p:spPr>
            <a:xfrm rot="5400000">
              <a:off x="4213517" y="3044335"/>
              <a:ext cx="359062" cy="312859"/>
            </a:xfrm>
            <a:custGeom>
              <a:avLst/>
              <a:gdLst/>
              <a:ahLst/>
              <a:cxnLst/>
              <a:rect l="l" t="t" r="r" b="b"/>
              <a:pathLst>
                <a:path w="20649" h="20116" extrusionOk="0">
                  <a:moveTo>
                    <a:pt x="3044" y="1"/>
                  </a:moveTo>
                  <a:cubicBezTo>
                    <a:pt x="2724" y="1"/>
                    <a:pt x="2407" y="9"/>
                    <a:pt x="2090" y="9"/>
                  </a:cubicBezTo>
                  <a:cubicBezTo>
                    <a:pt x="1457" y="40"/>
                    <a:pt x="824" y="104"/>
                    <a:pt x="190" y="167"/>
                  </a:cubicBezTo>
                  <a:cubicBezTo>
                    <a:pt x="0" y="167"/>
                    <a:pt x="0" y="421"/>
                    <a:pt x="190" y="452"/>
                  </a:cubicBezTo>
                  <a:cubicBezTo>
                    <a:pt x="1235" y="516"/>
                    <a:pt x="2312" y="706"/>
                    <a:pt x="3389" y="801"/>
                  </a:cubicBezTo>
                  <a:cubicBezTo>
                    <a:pt x="4465" y="864"/>
                    <a:pt x="5574" y="959"/>
                    <a:pt x="6651" y="1117"/>
                  </a:cubicBezTo>
                  <a:cubicBezTo>
                    <a:pt x="8772" y="1466"/>
                    <a:pt x="10894" y="2004"/>
                    <a:pt x="12858" y="2922"/>
                  </a:cubicBezTo>
                  <a:cubicBezTo>
                    <a:pt x="14821" y="3809"/>
                    <a:pt x="16658" y="5076"/>
                    <a:pt x="17925" y="6849"/>
                  </a:cubicBezTo>
                  <a:cubicBezTo>
                    <a:pt x="19255" y="8654"/>
                    <a:pt x="19857" y="10840"/>
                    <a:pt x="19508" y="13056"/>
                  </a:cubicBezTo>
                  <a:cubicBezTo>
                    <a:pt x="19097" y="15590"/>
                    <a:pt x="17640" y="17965"/>
                    <a:pt x="15961" y="19897"/>
                  </a:cubicBezTo>
                  <a:cubicBezTo>
                    <a:pt x="15887" y="19997"/>
                    <a:pt x="15969" y="20116"/>
                    <a:pt x="16069" y="20116"/>
                  </a:cubicBezTo>
                  <a:cubicBezTo>
                    <a:pt x="16096" y="20116"/>
                    <a:pt x="16124" y="20107"/>
                    <a:pt x="16151" y="20087"/>
                  </a:cubicBezTo>
                  <a:cubicBezTo>
                    <a:pt x="17957" y="18408"/>
                    <a:pt x="19413" y="16445"/>
                    <a:pt x="20047" y="14038"/>
                  </a:cubicBezTo>
                  <a:cubicBezTo>
                    <a:pt x="20648" y="11790"/>
                    <a:pt x="20395" y="9446"/>
                    <a:pt x="19255" y="7388"/>
                  </a:cubicBezTo>
                  <a:cubicBezTo>
                    <a:pt x="16975" y="3302"/>
                    <a:pt x="12193" y="1339"/>
                    <a:pt x="7822" y="516"/>
                  </a:cubicBezTo>
                  <a:cubicBezTo>
                    <a:pt x="6556" y="294"/>
                    <a:pt x="5289" y="135"/>
                    <a:pt x="4022" y="40"/>
                  </a:cubicBezTo>
                  <a:cubicBezTo>
                    <a:pt x="3690" y="9"/>
                    <a:pt x="3365" y="1"/>
                    <a:pt x="30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54" name="Google Shape;444;p33">
              <a:extLst>
                <a:ext uri="{FF2B5EF4-FFF2-40B4-BE49-F238E27FC236}">
                  <a16:creationId xmlns:a16="http://schemas.microsoft.com/office/drawing/2014/main" id="{B2DDD7B9-6C18-2AAB-D99E-A178C229A567}"/>
                </a:ext>
              </a:extLst>
            </p:cNvPr>
            <p:cNvSpPr/>
            <p:nvPr/>
          </p:nvSpPr>
          <p:spPr>
            <a:xfrm rot="5400000">
              <a:off x="4234983" y="3388326"/>
              <a:ext cx="50775" cy="71247"/>
            </a:xfrm>
            <a:custGeom>
              <a:avLst/>
              <a:gdLst/>
              <a:ahLst/>
              <a:cxnLst/>
              <a:rect l="l" t="t" r="r" b="b"/>
              <a:pathLst>
                <a:path w="2920" h="4581" extrusionOk="0">
                  <a:moveTo>
                    <a:pt x="2752" y="1"/>
                  </a:moveTo>
                  <a:cubicBezTo>
                    <a:pt x="2690" y="1"/>
                    <a:pt x="2624" y="36"/>
                    <a:pt x="2598" y="115"/>
                  </a:cubicBezTo>
                  <a:cubicBezTo>
                    <a:pt x="2313" y="907"/>
                    <a:pt x="1838" y="1667"/>
                    <a:pt x="1363" y="2395"/>
                  </a:cubicBezTo>
                  <a:cubicBezTo>
                    <a:pt x="1141" y="2744"/>
                    <a:pt x="888" y="3061"/>
                    <a:pt x="603" y="3377"/>
                  </a:cubicBezTo>
                  <a:cubicBezTo>
                    <a:pt x="444" y="3536"/>
                    <a:pt x="286" y="3694"/>
                    <a:pt x="191" y="3884"/>
                  </a:cubicBezTo>
                  <a:cubicBezTo>
                    <a:pt x="64" y="4074"/>
                    <a:pt x="33" y="4264"/>
                    <a:pt x="1" y="4454"/>
                  </a:cubicBezTo>
                  <a:cubicBezTo>
                    <a:pt x="1" y="4517"/>
                    <a:pt x="33" y="4581"/>
                    <a:pt x="96" y="4581"/>
                  </a:cubicBezTo>
                  <a:cubicBezTo>
                    <a:pt x="286" y="4581"/>
                    <a:pt x="508" y="4517"/>
                    <a:pt x="666" y="4422"/>
                  </a:cubicBezTo>
                  <a:cubicBezTo>
                    <a:pt x="888" y="4296"/>
                    <a:pt x="1046" y="4137"/>
                    <a:pt x="1173" y="3947"/>
                  </a:cubicBezTo>
                  <a:cubicBezTo>
                    <a:pt x="1458" y="3567"/>
                    <a:pt x="1743" y="3187"/>
                    <a:pt x="1964" y="2775"/>
                  </a:cubicBezTo>
                  <a:cubicBezTo>
                    <a:pt x="2439" y="1952"/>
                    <a:pt x="2661" y="1097"/>
                    <a:pt x="2883" y="179"/>
                  </a:cubicBezTo>
                  <a:cubicBezTo>
                    <a:pt x="2920" y="68"/>
                    <a:pt x="2839" y="1"/>
                    <a:pt x="27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445;p33">
              <a:extLst>
                <a:ext uri="{FF2B5EF4-FFF2-40B4-BE49-F238E27FC236}">
                  <a16:creationId xmlns:a16="http://schemas.microsoft.com/office/drawing/2014/main" id="{F64547C5-15DA-49E5-24E8-918984E82568}"/>
                </a:ext>
              </a:extLst>
            </p:cNvPr>
            <p:cNvSpPr/>
            <p:nvPr/>
          </p:nvSpPr>
          <p:spPr>
            <a:xfrm rot="5400000">
              <a:off x="4188080" y="3356484"/>
              <a:ext cx="25909" cy="20856"/>
            </a:xfrm>
            <a:custGeom>
              <a:avLst/>
              <a:gdLst/>
              <a:ahLst/>
              <a:cxnLst/>
              <a:rect l="l" t="t" r="r" b="b"/>
              <a:pathLst>
                <a:path w="1490" h="1341" extrusionOk="0">
                  <a:moveTo>
                    <a:pt x="1109" y="1"/>
                  </a:moveTo>
                  <a:cubicBezTo>
                    <a:pt x="982" y="1"/>
                    <a:pt x="919" y="32"/>
                    <a:pt x="824" y="127"/>
                  </a:cubicBezTo>
                  <a:lnTo>
                    <a:pt x="412" y="476"/>
                  </a:lnTo>
                  <a:cubicBezTo>
                    <a:pt x="317" y="539"/>
                    <a:pt x="254" y="602"/>
                    <a:pt x="222" y="666"/>
                  </a:cubicBezTo>
                  <a:cubicBezTo>
                    <a:pt x="191" y="697"/>
                    <a:pt x="159" y="729"/>
                    <a:pt x="127" y="761"/>
                  </a:cubicBezTo>
                  <a:cubicBezTo>
                    <a:pt x="64" y="856"/>
                    <a:pt x="1" y="919"/>
                    <a:pt x="1" y="1014"/>
                  </a:cubicBezTo>
                  <a:cubicBezTo>
                    <a:pt x="1" y="1038"/>
                    <a:pt x="5" y="1062"/>
                    <a:pt x="12" y="1085"/>
                  </a:cubicBezTo>
                  <a:lnTo>
                    <a:pt x="12" y="1085"/>
                  </a:lnTo>
                  <a:cubicBezTo>
                    <a:pt x="8" y="1137"/>
                    <a:pt x="22" y="1193"/>
                    <a:pt x="64" y="1236"/>
                  </a:cubicBezTo>
                  <a:cubicBezTo>
                    <a:pt x="92" y="1292"/>
                    <a:pt x="170" y="1323"/>
                    <a:pt x="253" y="1330"/>
                  </a:cubicBezTo>
                  <a:lnTo>
                    <a:pt x="253" y="1330"/>
                  </a:lnTo>
                  <a:cubicBezTo>
                    <a:pt x="281" y="1337"/>
                    <a:pt x="310" y="1341"/>
                    <a:pt x="338" y="1341"/>
                  </a:cubicBezTo>
                  <a:cubicBezTo>
                    <a:pt x="397" y="1341"/>
                    <a:pt x="455" y="1325"/>
                    <a:pt x="507" y="1299"/>
                  </a:cubicBezTo>
                  <a:cubicBezTo>
                    <a:pt x="571" y="1267"/>
                    <a:pt x="602" y="1267"/>
                    <a:pt x="634" y="1236"/>
                  </a:cubicBezTo>
                  <a:cubicBezTo>
                    <a:pt x="761" y="1172"/>
                    <a:pt x="856" y="1109"/>
                    <a:pt x="919" y="1014"/>
                  </a:cubicBezTo>
                  <a:cubicBezTo>
                    <a:pt x="1077" y="919"/>
                    <a:pt x="1236" y="792"/>
                    <a:pt x="1362" y="666"/>
                  </a:cubicBezTo>
                  <a:cubicBezTo>
                    <a:pt x="1426" y="602"/>
                    <a:pt x="1489" y="476"/>
                    <a:pt x="1489" y="381"/>
                  </a:cubicBezTo>
                  <a:cubicBezTo>
                    <a:pt x="1489" y="286"/>
                    <a:pt x="1426" y="191"/>
                    <a:pt x="1362" y="127"/>
                  </a:cubicBezTo>
                  <a:cubicBezTo>
                    <a:pt x="1299" y="32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446;p33">
              <a:extLst>
                <a:ext uri="{FF2B5EF4-FFF2-40B4-BE49-F238E27FC236}">
                  <a16:creationId xmlns:a16="http://schemas.microsoft.com/office/drawing/2014/main" id="{2766A2AE-9292-5C8B-65EF-23FCE824E8E6}"/>
                </a:ext>
              </a:extLst>
            </p:cNvPr>
            <p:cNvSpPr/>
            <p:nvPr/>
          </p:nvSpPr>
          <p:spPr>
            <a:xfrm rot="5400000">
              <a:off x="4440092" y="2737001"/>
              <a:ext cx="136172" cy="92181"/>
            </a:xfrm>
            <a:custGeom>
              <a:avLst/>
              <a:gdLst/>
              <a:ahLst/>
              <a:cxnLst/>
              <a:rect l="l" t="t" r="r" b="b"/>
              <a:pathLst>
                <a:path w="7831" h="5927" extrusionOk="0">
                  <a:moveTo>
                    <a:pt x="7641" y="0"/>
                  </a:moveTo>
                  <a:cubicBezTo>
                    <a:pt x="7261" y="95"/>
                    <a:pt x="6849" y="95"/>
                    <a:pt x="6469" y="253"/>
                  </a:cubicBezTo>
                  <a:cubicBezTo>
                    <a:pt x="6121" y="412"/>
                    <a:pt x="5772" y="570"/>
                    <a:pt x="5392" y="760"/>
                  </a:cubicBezTo>
                  <a:cubicBezTo>
                    <a:pt x="4696" y="1140"/>
                    <a:pt x="3999" y="1615"/>
                    <a:pt x="3334" y="2090"/>
                  </a:cubicBezTo>
                  <a:cubicBezTo>
                    <a:pt x="2700" y="2597"/>
                    <a:pt x="2099" y="3104"/>
                    <a:pt x="1560" y="3674"/>
                  </a:cubicBezTo>
                  <a:cubicBezTo>
                    <a:pt x="959" y="4275"/>
                    <a:pt x="547" y="4940"/>
                    <a:pt x="72" y="5606"/>
                  </a:cubicBezTo>
                  <a:cubicBezTo>
                    <a:pt x="1" y="5748"/>
                    <a:pt x="143" y="5926"/>
                    <a:pt x="286" y="5926"/>
                  </a:cubicBezTo>
                  <a:cubicBezTo>
                    <a:pt x="333" y="5926"/>
                    <a:pt x="381" y="5906"/>
                    <a:pt x="420" y="5859"/>
                  </a:cubicBezTo>
                  <a:cubicBezTo>
                    <a:pt x="895" y="5289"/>
                    <a:pt x="1465" y="4750"/>
                    <a:pt x="2004" y="4212"/>
                  </a:cubicBezTo>
                  <a:cubicBezTo>
                    <a:pt x="2574" y="3674"/>
                    <a:pt x="3175" y="3135"/>
                    <a:pt x="3809" y="2660"/>
                  </a:cubicBezTo>
                  <a:cubicBezTo>
                    <a:pt x="4411" y="2217"/>
                    <a:pt x="5044" y="1774"/>
                    <a:pt x="5741" y="1425"/>
                  </a:cubicBezTo>
                  <a:cubicBezTo>
                    <a:pt x="6057" y="1235"/>
                    <a:pt x="6406" y="1045"/>
                    <a:pt x="6754" y="855"/>
                  </a:cubicBezTo>
                  <a:cubicBezTo>
                    <a:pt x="7102" y="665"/>
                    <a:pt x="7387" y="380"/>
                    <a:pt x="7736" y="190"/>
                  </a:cubicBezTo>
                  <a:cubicBezTo>
                    <a:pt x="7831" y="127"/>
                    <a:pt x="7767" y="0"/>
                    <a:pt x="76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447;p33">
              <a:extLst>
                <a:ext uri="{FF2B5EF4-FFF2-40B4-BE49-F238E27FC236}">
                  <a16:creationId xmlns:a16="http://schemas.microsoft.com/office/drawing/2014/main" id="{AE124B37-10D4-753C-5D88-D1EA4904643E}"/>
                </a:ext>
              </a:extLst>
            </p:cNvPr>
            <p:cNvSpPr/>
            <p:nvPr/>
          </p:nvSpPr>
          <p:spPr>
            <a:xfrm rot="5400000">
              <a:off x="4552828" y="2878821"/>
              <a:ext cx="27005" cy="11338"/>
            </a:xfrm>
            <a:custGeom>
              <a:avLst/>
              <a:gdLst/>
              <a:ahLst/>
              <a:cxnLst/>
              <a:rect l="l" t="t" r="r" b="b"/>
              <a:pathLst>
                <a:path w="1553" h="729" extrusionOk="0">
                  <a:moveTo>
                    <a:pt x="1394" y="0"/>
                  </a:moveTo>
                  <a:cubicBezTo>
                    <a:pt x="1299" y="0"/>
                    <a:pt x="1236" y="63"/>
                    <a:pt x="1173" y="63"/>
                  </a:cubicBezTo>
                  <a:cubicBezTo>
                    <a:pt x="1109" y="95"/>
                    <a:pt x="1046" y="127"/>
                    <a:pt x="983" y="127"/>
                  </a:cubicBezTo>
                  <a:lnTo>
                    <a:pt x="919" y="127"/>
                  </a:lnTo>
                  <a:cubicBezTo>
                    <a:pt x="888" y="158"/>
                    <a:pt x="824" y="158"/>
                    <a:pt x="793" y="158"/>
                  </a:cubicBezTo>
                  <a:cubicBezTo>
                    <a:pt x="761" y="158"/>
                    <a:pt x="729" y="190"/>
                    <a:pt x="698" y="190"/>
                  </a:cubicBezTo>
                  <a:lnTo>
                    <a:pt x="634" y="190"/>
                  </a:lnTo>
                  <a:cubicBezTo>
                    <a:pt x="603" y="190"/>
                    <a:pt x="571" y="222"/>
                    <a:pt x="539" y="222"/>
                  </a:cubicBezTo>
                  <a:cubicBezTo>
                    <a:pt x="508" y="222"/>
                    <a:pt x="508" y="253"/>
                    <a:pt x="476" y="253"/>
                  </a:cubicBezTo>
                  <a:cubicBezTo>
                    <a:pt x="444" y="253"/>
                    <a:pt x="413" y="285"/>
                    <a:pt x="381" y="285"/>
                  </a:cubicBezTo>
                  <a:cubicBezTo>
                    <a:pt x="318" y="285"/>
                    <a:pt x="223" y="317"/>
                    <a:pt x="159" y="317"/>
                  </a:cubicBezTo>
                  <a:cubicBezTo>
                    <a:pt x="64" y="348"/>
                    <a:pt x="1" y="443"/>
                    <a:pt x="33" y="538"/>
                  </a:cubicBezTo>
                  <a:cubicBezTo>
                    <a:pt x="33" y="633"/>
                    <a:pt x="128" y="728"/>
                    <a:pt x="223" y="728"/>
                  </a:cubicBezTo>
                  <a:cubicBezTo>
                    <a:pt x="286" y="728"/>
                    <a:pt x="381" y="728"/>
                    <a:pt x="444" y="697"/>
                  </a:cubicBezTo>
                  <a:lnTo>
                    <a:pt x="603" y="697"/>
                  </a:lnTo>
                  <a:cubicBezTo>
                    <a:pt x="634" y="697"/>
                    <a:pt x="698" y="665"/>
                    <a:pt x="729" y="665"/>
                  </a:cubicBezTo>
                  <a:cubicBezTo>
                    <a:pt x="793" y="665"/>
                    <a:pt x="888" y="602"/>
                    <a:pt x="951" y="570"/>
                  </a:cubicBezTo>
                  <a:cubicBezTo>
                    <a:pt x="1031" y="517"/>
                    <a:pt x="1111" y="486"/>
                    <a:pt x="1153" y="421"/>
                  </a:cubicBezTo>
                  <a:lnTo>
                    <a:pt x="1153" y="421"/>
                  </a:lnTo>
                  <a:cubicBezTo>
                    <a:pt x="1271" y="358"/>
                    <a:pt x="1405" y="267"/>
                    <a:pt x="1489" y="127"/>
                  </a:cubicBezTo>
                  <a:cubicBezTo>
                    <a:pt x="1553" y="63"/>
                    <a:pt x="1458" y="0"/>
                    <a:pt x="13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448;p33">
              <a:extLst>
                <a:ext uri="{FF2B5EF4-FFF2-40B4-BE49-F238E27FC236}">
                  <a16:creationId xmlns:a16="http://schemas.microsoft.com/office/drawing/2014/main" id="{8F6F3EE5-748C-7848-501C-E5FF4F8D32C1}"/>
                </a:ext>
              </a:extLst>
            </p:cNvPr>
            <p:cNvSpPr/>
            <p:nvPr/>
          </p:nvSpPr>
          <p:spPr>
            <a:xfrm rot="5400000">
              <a:off x="4167563" y="2843270"/>
              <a:ext cx="24797" cy="16377"/>
            </a:xfrm>
            <a:custGeom>
              <a:avLst/>
              <a:gdLst/>
              <a:ahLst/>
              <a:cxnLst/>
              <a:rect l="l" t="t" r="r" b="b"/>
              <a:pathLst>
                <a:path w="1426" h="1053" extrusionOk="0">
                  <a:moveTo>
                    <a:pt x="982" y="972"/>
                  </a:moveTo>
                  <a:cubicBezTo>
                    <a:pt x="971" y="972"/>
                    <a:pt x="961" y="972"/>
                    <a:pt x="950" y="972"/>
                  </a:cubicBezTo>
                  <a:lnTo>
                    <a:pt x="950" y="972"/>
                  </a:lnTo>
                  <a:cubicBezTo>
                    <a:pt x="950" y="972"/>
                    <a:pt x="950" y="972"/>
                    <a:pt x="950" y="972"/>
                  </a:cubicBezTo>
                  <a:close/>
                  <a:moveTo>
                    <a:pt x="195" y="1"/>
                  </a:moveTo>
                  <a:cubicBezTo>
                    <a:pt x="148" y="1"/>
                    <a:pt x="101" y="16"/>
                    <a:pt x="63" y="53"/>
                  </a:cubicBezTo>
                  <a:cubicBezTo>
                    <a:pt x="0" y="117"/>
                    <a:pt x="0" y="180"/>
                    <a:pt x="32" y="275"/>
                  </a:cubicBezTo>
                  <a:cubicBezTo>
                    <a:pt x="53" y="317"/>
                    <a:pt x="74" y="346"/>
                    <a:pt x="95" y="378"/>
                  </a:cubicBezTo>
                  <a:lnTo>
                    <a:pt x="95" y="378"/>
                  </a:lnTo>
                  <a:cubicBezTo>
                    <a:pt x="95" y="404"/>
                    <a:pt x="95" y="433"/>
                    <a:pt x="95" y="465"/>
                  </a:cubicBezTo>
                  <a:cubicBezTo>
                    <a:pt x="127" y="497"/>
                    <a:pt x="127" y="528"/>
                    <a:pt x="158" y="560"/>
                  </a:cubicBezTo>
                  <a:cubicBezTo>
                    <a:pt x="190" y="623"/>
                    <a:pt x="253" y="687"/>
                    <a:pt x="285" y="750"/>
                  </a:cubicBezTo>
                  <a:cubicBezTo>
                    <a:pt x="380" y="813"/>
                    <a:pt x="475" y="909"/>
                    <a:pt x="570" y="972"/>
                  </a:cubicBezTo>
                  <a:cubicBezTo>
                    <a:pt x="625" y="999"/>
                    <a:pt x="686" y="1015"/>
                    <a:pt x="745" y="1019"/>
                  </a:cubicBezTo>
                  <a:lnTo>
                    <a:pt x="745" y="1019"/>
                  </a:lnTo>
                  <a:cubicBezTo>
                    <a:pt x="815" y="1038"/>
                    <a:pt x="891" y="1053"/>
                    <a:pt x="965" y="1053"/>
                  </a:cubicBezTo>
                  <a:cubicBezTo>
                    <a:pt x="1012" y="1053"/>
                    <a:pt x="1058" y="1047"/>
                    <a:pt x="1100" y="1033"/>
                  </a:cubicBezTo>
                  <a:lnTo>
                    <a:pt x="1100" y="1033"/>
                  </a:lnTo>
                  <a:cubicBezTo>
                    <a:pt x="1207" y="1025"/>
                    <a:pt x="1308" y="994"/>
                    <a:pt x="1362" y="940"/>
                  </a:cubicBezTo>
                  <a:cubicBezTo>
                    <a:pt x="1394" y="940"/>
                    <a:pt x="1425" y="877"/>
                    <a:pt x="1394" y="845"/>
                  </a:cubicBezTo>
                  <a:cubicBezTo>
                    <a:pt x="1369" y="773"/>
                    <a:pt x="1327" y="700"/>
                    <a:pt x="1280" y="656"/>
                  </a:cubicBezTo>
                  <a:lnTo>
                    <a:pt x="1280" y="656"/>
                  </a:lnTo>
                  <a:cubicBezTo>
                    <a:pt x="1276" y="644"/>
                    <a:pt x="1272" y="634"/>
                    <a:pt x="1267" y="623"/>
                  </a:cubicBezTo>
                  <a:cubicBezTo>
                    <a:pt x="1235" y="560"/>
                    <a:pt x="1204" y="528"/>
                    <a:pt x="1172" y="497"/>
                  </a:cubicBezTo>
                  <a:cubicBezTo>
                    <a:pt x="1147" y="472"/>
                    <a:pt x="1102" y="427"/>
                    <a:pt x="1053" y="394"/>
                  </a:cubicBezTo>
                  <a:lnTo>
                    <a:pt x="1053" y="394"/>
                  </a:lnTo>
                  <a:cubicBezTo>
                    <a:pt x="1025" y="358"/>
                    <a:pt x="991" y="327"/>
                    <a:pt x="950" y="307"/>
                  </a:cubicBezTo>
                  <a:cubicBezTo>
                    <a:pt x="841" y="252"/>
                    <a:pt x="731" y="197"/>
                    <a:pt x="601" y="143"/>
                  </a:cubicBezTo>
                  <a:lnTo>
                    <a:pt x="601" y="143"/>
                  </a:lnTo>
                  <a:cubicBezTo>
                    <a:pt x="602" y="144"/>
                    <a:pt x="602" y="146"/>
                    <a:pt x="602" y="148"/>
                  </a:cubicBezTo>
                  <a:cubicBezTo>
                    <a:pt x="598" y="144"/>
                    <a:pt x="594" y="141"/>
                    <a:pt x="590" y="138"/>
                  </a:cubicBezTo>
                  <a:lnTo>
                    <a:pt x="590" y="138"/>
                  </a:lnTo>
                  <a:cubicBezTo>
                    <a:pt x="594" y="139"/>
                    <a:pt x="597" y="141"/>
                    <a:pt x="601" y="143"/>
                  </a:cubicBezTo>
                  <a:lnTo>
                    <a:pt x="601" y="143"/>
                  </a:lnTo>
                  <a:cubicBezTo>
                    <a:pt x="598" y="122"/>
                    <a:pt x="578" y="118"/>
                    <a:pt x="555" y="117"/>
                  </a:cubicBezTo>
                  <a:lnTo>
                    <a:pt x="555" y="117"/>
                  </a:lnTo>
                  <a:cubicBezTo>
                    <a:pt x="566" y="123"/>
                    <a:pt x="578" y="129"/>
                    <a:pt x="590" y="138"/>
                  </a:cubicBezTo>
                  <a:lnTo>
                    <a:pt x="590" y="138"/>
                  </a:lnTo>
                  <a:cubicBezTo>
                    <a:pt x="573" y="131"/>
                    <a:pt x="556" y="124"/>
                    <a:pt x="538" y="117"/>
                  </a:cubicBezTo>
                  <a:cubicBezTo>
                    <a:pt x="544" y="117"/>
                    <a:pt x="549" y="117"/>
                    <a:pt x="555" y="117"/>
                  </a:cubicBezTo>
                  <a:lnTo>
                    <a:pt x="555" y="117"/>
                  </a:lnTo>
                  <a:cubicBezTo>
                    <a:pt x="539" y="109"/>
                    <a:pt x="523" y="101"/>
                    <a:pt x="507" y="85"/>
                  </a:cubicBezTo>
                  <a:cubicBezTo>
                    <a:pt x="486" y="85"/>
                    <a:pt x="450" y="71"/>
                    <a:pt x="411" y="71"/>
                  </a:cubicBezTo>
                  <a:cubicBezTo>
                    <a:pt x="401" y="71"/>
                    <a:pt x="391" y="72"/>
                    <a:pt x="381" y="74"/>
                  </a:cubicBezTo>
                  <a:lnTo>
                    <a:pt x="381" y="74"/>
                  </a:lnTo>
                  <a:cubicBezTo>
                    <a:pt x="380" y="69"/>
                    <a:pt x="380" y="63"/>
                    <a:pt x="380" y="53"/>
                  </a:cubicBezTo>
                  <a:cubicBezTo>
                    <a:pt x="348" y="53"/>
                    <a:pt x="317" y="22"/>
                    <a:pt x="285" y="22"/>
                  </a:cubicBezTo>
                  <a:cubicBezTo>
                    <a:pt x="259" y="9"/>
                    <a:pt x="227" y="1"/>
                    <a:pt x="1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" name="Grupo 58">
            <a:extLst>
              <a:ext uri="{FF2B5EF4-FFF2-40B4-BE49-F238E27FC236}">
                <a16:creationId xmlns:a16="http://schemas.microsoft.com/office/drawing/2014/main" id="{DFB865CB-A7A9-2872-DDA4-262C5EEC700C}"/>
              </a:ext>
            </a:extLst>
          </p:cNvPr>
          <p:cNvGrpSpPr/>
          <p:nvPr/>
        </p:nvGrpSpPr>
        <p:grpSpPr>
          <a:xfrm>
            <a:off x="8796224" y="3697928"/>
            <a:ext cx="436966" cy="495679"/>
            <a:chOff x="4161686" y="2715006"/>
            <a:chExt cx="420231" cy="734331"/>
          </a:xfrm>
        </p:grpSpPr>
        <p:sp>
          <p:nvSpPr>
            <p:cNvPr id="60" name="Google Shape;442;p33">
              <a:extLst>
                <a:ext uri="{FF2B5EF4-FFF2-40B4-BE49-F238E27FC236}">
                  <a16:creationId xmlns:a16="http://schemas.microsoft.com/office/drawing/2014/main" id="{187C2DA8-9F43-7132-C9E9-907F7D4C5392}"/>
                </a:ext>
              </a:extLst>
            </p:cNvPr>
            <p:cNvSpPr/>
            <p:nvPr/>
          </p:nvSpPr>
          <p:spPr>
            <a:xfrm rot="5400000">
              <a:off x="4054559" y="2837696"/>
              <a:ext cx="601098" cy="386843"/>
            </a:xfrm>
            <a:custGeom>
              <a:avLst/>
              <a:gdLst/>
              <a:ahLst/>
              <a:cxnLst/>
              <a:rect l="l" t="t" r="r" b="b"/>
              <a:pathLst>
                <a:path w="34568" h="24873" extrusionOk="0">
                  <a:moveTo>
                    <a:pt x="15218" y="1"/>
                  </a:moveTo>
                  <a:cubicBezTo>
                    <a:pt x="11766" y="1"/>
                    <a:pt x="8190" y="908"/>
                    <a:pt x="5289" y="2766"/>
                  </a:cubicBezTo>
                  <a:cubicBezTo>
                    <a:pt x="3832" y="3716"/>
                    <a:pt x="2534" y="4920"/>
                    <a:pt x="1615" y="6377"/>
                  </a:cubicBezTo>
                  <a:cubicBezTo>
                    <a:pt x="539" y="8087"/>
                    <a:pt x="0" y="10177"/>
                    <a:pt x="95" y="12172"/>
                  </a:cubicBezTo>
                  <a:cubicBezTo>
                    <a:pt x="222" y="16416"/>
                    <a:pt x="3167" y="19931"/>
                    <a:pt x="6714" y="21989"/>
                  </a:cubicBezTo>
                  <a:cubicBezTo>
                    <a:pt x="10602" y="24273"/>
                    <a:pt x="15151" y="24872"/>
                    <a:pt x="19571" y="24872"/>
                  </a:cubicBezTo>
                  <a:cubicBezTo>
                    <a:pt x="19687" y="24872"/>
                    <a:pt x="19804" y="24872"/>
                    <a:pt x="19920" y="24871"/>
                  </a:cubicBezTo>
                  <a:cubicBezTo>
                    <a:pt x="24417" y="24840"/>
                    <a:pt x="29009" y="24238"/>
                    <a:pt x="33094" y="22306"/>
                  </a:cubicBezTo>
                  <a:cubicBezTo>
                    <a:pt x="33601" y="22084"/>
                    <a:pt x="34013" y="21768"/>
                    <a:pt x="34456" y="21419"/>
                  </a:cubicBezTo>
                  <a:cubicBezTo>
                    <a:pt x="34567" y="21336"/>
                    <a:pt x="34483" y="21155"/>
                    <a:pt x="34354" y="21155"/>
                  </a:cubicBezTo>
                  <a:cubicBezTo>
                    <a:pt x="34336" y="21155"/>
                    <a:pt x="34317" y="21158"/>
                    <a:pt x="34298" y="21166"/>
                  </a:cubicBezTo>
                  <a:cubicBezTo>
                    <a:pt x="33284" y="21514"/>
                    <a:pt x="32334" y="21989"/>
                    <a:pt x="31353" y="22369"/>
                  </a:cubicBezTo>
                  <a:cubicBezTo>
                    <a:pt x="30339" y="22749"/>
                    <a:pt x="29294" y="23066"/>
                    <a:pt x="28281" y="23319"/>
                  </a:cubicBezTo>
                  <a:cubicBezTo>
                    <a:pt x="26159" y="23826"/>
                    <a:pt x="24005" y="24048"/>
                    <a:pt x="21820" y="24175"/>
                  </a:cubicBezTo>
                  <a:cubicBezTo>
                    <a:pt x="21144" y="24204"/>
                    <a:pt x="20463" y="24220"/>
                    <a:pt x="19779" y="24220"/>
                  </a:cubicBezTo>
                  <a:cubicBezTo>
                    <a:pt x="16012" y="24220"/>
                    <a:pt x="12177" y="23719"/>
                    <a:pt x="8773" y="22084"/>
                  </a:cubicBezTo>
                  <a:cubicBezTo>
                    <a:pt x="5321" y="20469"/>
                    <a:pt x="1995" y="17619"/>
                    <a:pt x="1172" y="13755"/>
                  </a:cubicBezTo>
                  <a:cubicBezTo>
                    <a:pt x="760" y="11792"/>
                    <a:pt x="982" y="9702"/>
                    <a:pt x="1805" y="7897"/>
                  </a:cubicBezTo>
                  <a:cubicBezTo>
                    <a:pt x="2470" y="6408"/>
                    <a:pt x="3516" y="5173"/>
                    <a:pt x="4782" y="4160"/>
                  </a:cubicBezTo>
                  <a:cubicBezTo>
                    <a:pt x="7664" y="1880"/>
                    <a:pt x="11433" y="961"/>
                    <a:pt x="15043" y="581"/>
                  </a:cubicBezTo>
                  <a:cubicBezTo>
                    <a:pt x="15550" y="518"/>
                    <a:pt x="16025" y="486"/>
                    <a:pt x="16500" y="423"/>
                  </a:cubicBezTo>
                  <a:cubicBezTo>
                    <a:pt x="16753" y="423"/>
                    <a:pt x="16753" y="43"/>
                    <a:pt x="16500" y="43"/>
                  </a:cubicBezTo>
                  <a:cubicBezTo>
                    <a:pt x="16075" y="15"/>
                    <a:pt x="15647" y="1"/>
                    <a:pt x="1521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443;p33">
              <a:extLst>
                <a:ext uri="{FF2B5EF4-FFF2-40B4-BE49-F238E27FC236}">
                  <a16:creationId xmlns:a16="http://schemas.microsoft.com/office/drawing/2014/main" id="{1CED1FAC-3788-26B9-5562-C5CD60787DEB}"/>
                </a:ext>
              </a:extLst>
            </p:cNvPr>
            <p:cNvSpPr/>
            <p:nvPr/>
          </p:nvSpPr>
          <p:spPr>
            <a:xfrm rot="5400000">
              <a:off x="4213517" y="3044335"/>
              <a:ext cx="359062" cy="312859"/>
            </a:xfrm>
            <a:custGeom>
              <a:avLst/>
              <a:gdLst/>
              <a:ahLst/>
              <a:cxnLst/>
              <a:rect l="l" t="t" r="r" b="b"/>
              <a:pathLst>
                <a:path w="20649" h="20116" extrusionOk="0">
                  <a:moveTo>
                    <a:pt x="3044" y="1"/>
                  </a:moveTo>
                  <a:cubicBezTo>
                    <a:pt x="2724" y="1"/>
                    <a:pt x="2407" y="9"/>
                    <a:pt x="2090" y="9"/>
                  </a:cubicBezTo>
                  <a:cubicBezTo>
                    <a:pt x="1457" y="40"/>
                    <a:pt x="824" y="104"/>
                    <a:pt x="190" y="167"/>
                  </a:cubicBezTo>
                  <a:cubicBezTo>
                    <a:pt x="0" y="167"/>
                    <a:pt x="0" y="421"/>
                    <a:pt x="190" y="452"/>
                  </a:cubicBezTo>
                  <a:cubicBezTo>
                    <a:pt x="1235" y="516"/>
                    <a:pt x="2312" y="706"/>
                    <a:pt x="3389" y="801"/>
                  </a:cubicBezTo>
                  <a:cubicBezTo>
                    <a:pt x="4465" y="864"/>
                    <a:pt x="5574" y="959"/>
                    <a:pt x="6651" y="1117"/>
                  </a:cubicBezTo>
                  <a:cubicBezTo>
                    <a:pt x="8772" y="1466"/>
                    <a:pt x="10894" y="2004"/>
                    <a:pt x="12858" y="2922"/>
                  </a:cubicBezTo>
                  <a:cubicBezTo>
                    <a:pt x="14821" y="3809"/>
                    <a:pt x="16658" y="5076"/>
                    <a:pt x="17925" y="6849"/>
                  </a:cubicBezTo>
                  <a:cubicBezTo>
                    <a:pt x="19255" y="8654"/>
                    <a:pt x="19857" y="10840"/>
                    <a:pt x="19508" y="13056"/>
                  </a:cubicBezTo>
                  <a:cubicBezTo>
                    <a:pt x="19097" y="15590"/>
                    <a:pt x="17640" y="17965"/>
                    <a:pt x="15961" y="19897"/>
                  </a:cubicBezTo>
                  <a:cubicBezTo>
                    <a:pt x="15887" y="19997"/>
                    <a:pt x="15969" y="20116"/>
                    <a:pt x="16069" y="20116"/>
                  </a:cubicBezTo>
                  <a:cubicBezTo>
                    <a:pt x="16096" y="20116"/>
                    <a:pt x="16124" y="20107"/>
                    <a:pt x="16151" y="20087"/>
                  </a:cubicBezTo>
                  <a:cubicBezTo>
                    <a:pt x="17957" y="18408"/>
                    <a:pt x="19413" y="16445"/>
                    <a:pt x="20047" y="14038"/>
                  </a:cubicBezTo>
                  <a:cubicBezTo>
                    <a:pt x="20648" y="11790"/>
                    <a:pt x="20395" y="9446"/>
                    <a:pt x="19255" y="7388"/>
                  </a:cubicBezTo>
                  <a:cubicBezTo>
                    <a:pt x="16975" y="3302"/>
                    <a:pt x="12193" y="1339"/>
                    <a:pt x="7822" y="516"/>
                  </a:cubicBezTo>
                  <a:cubicBezTo>
                    <a:pt x="6556" y="294"/>
                    <a:pt x="5289" y="135"/>
                    <a:pt x="4022" y="40"/>
                  </a:cubicBezTo>
                  <a:cubicBezTo>
                    <a:pt x="3690" y="9"/>
                    <a:pt x="3365" y="1"/>
                    <a:pt x="30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2" name="Google Shape;444;p33">
              <a:extLst>
                <a:ext uri="{FF2B5EF4-FFF2-40B4-BE49-F238E27FC236}">
                  <a16:creationId xmlns:a16="http://schemas.microsoft.com/office/drawing/2014/main" id="{DA5FE31E-669A-9EDD-8315-E5F75E7CD7CC}"/>
                </a:ext>
              </a:extLst>
            </p:cNvPr>
            <p:cNvSpPr/>
            <p:nvPr/>
          </p:nvSpPr>
          <p:spPr>
            <a:xfrm rot="5400000">
              <a:off x="4234983" y="3388326"/>
              <a:ext cx="50775" cy="71247"/>
            </a:xfrm>
            <a:custGeom>
              <a:avLst/>
              <a:gdLst/>
              <a:ahLst/>
              <a:cxnLst/>
              <a:rect l="l" t="t" r="r" b="b"/>
              <a:pathLst>
                <a:path w="2920" h="4581" extrusionOk="0">
                  <a:moveTo>
                    <a:pt x="2752" y="1"/>
                  </a:moveTo>
                  <a:cubicBezTo>
                    <a:pt x="2690" y="1"/>
                    <a:pt x="2624" y="36"/>
                    <a:pt x="2598" y="115"/>
                  </a:cubicBezTo>
                  <a:cubicBezTo>
                    <a:pt x="2313" y="907"/>
                    <a:pt x="1838" y="1667"/>
                    <a:pt x="1363" y="2395"/>
                  </a:cubicBezTo>
                  <a:cubicBezTo>
                    <a:pt x="1141" y="2744"/>
                    <a:pt x="888" y="3061"/>
                    <a:pt x="603" y="3377"/>
                  </a:cubicBezTo>
                  <a:cubicBezTo>
                    <a:pt x="444" y="3536"/>
                    <a:pt x="286" y="3694"/>
                    <a:pt x="191" y="3884"/>
                  </a:cubicBezTo>
                  <a:cubicBezTo>
                    <a:pt x="64" y="4074"/>
                    <a:pt x="33" y="4264"/>
                    <a:pt x="1" y="4454"/>
                  </a:cubicBezTo>
                  <a:cubicBezTo>
                    <a:pt x="1" y="4517"/>
                    <a:pt x="33" y="4581"/>
                    <a:pt x="96" y="4581"/>
                  </a:cubicBezTo>
                  <a:cubicBezTo>
                    <a:pt x="286" y="4581"/>
                    <a:pt x="508" y="4517"/>
                    <a:pt x="666" y="4422"/>
                  </a:cubicBezTo>
                  <a:cubicBezTo>
                    <a:pt x="888" y="4296"/>
                    <a:pt x="1046" y="4137"/>
                    <a:pt x="1173" y="3947"/>
                  </a:cubicBezTo>
                  <a:cubicBezTo>
                    <a:pt x="1458" y="3567"/>
                    <a:pt x="1743" y="3187"/>
                    <a:pt x="1964" y="2775"/>
                  </a:cubicBezTo>
                  <a:cubicBezTo>
                    <a:pt x="2439" y="1952"/>
                    <a:pt x="2661" y="1097"/>
                    <a:pt x="2883" y="179"/>
                  </a:cubicBezTo>
                  <a:cubicBezTo>
                    <a:pt x="2920" y="68"/>
                    <a:pt x="2839" y="1"/>
                    <a:pt x="27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445;p33">
              <a:extLst>
                <a:ext uri="{FF2B5EF4-FFF2-40B4-BE49-F238E27FC236}">
                  <a16:creationId xmlns:a16="http://schemas.microsoft.com/office/drawing/2014/main" id="{8F5FA350-0E66-457F-EC05-EB70EAB58145}"/>
                </a:ext>
              </a:extLst>
            </p:cNvPr>
            <p:cNvSpPr/>
            <p:nvPr/>
          </p:nvSpPr>
          <p:spPr>
            <a:xfrm rot="5400000">
              <a:off x="4188080" y="3356484"/>
              <a:ext cx="25909" cy="20856"/>
            </a:xfrm>
            <a:custGeom>
              <a:avLst/>
              <a:gdLst/>
              <a:ahLst/>
              <a:cxnLst/>
              <a:rect l="l" t="t" r="r" b="b"/>
              <a:pathLst>
                <a:path w="1490" h="1341" extrusionOk="0">
                  <a:moveTo>
                    <a:pt x="1109" y="1"/>
                  </a:moveTo>
                  <a:cubicBezTo>
                    <a:pt x="982" y="1"/>
                    <a:pt x="919" y="32"/>
                    <a:pt x="824" y="127"/>
                  </a:cubicBezTo>
                  <a:lnTo>
                    <a:pt x="412" y="476"/>
                  </a:lnTo>
                  <a:cubicBezTo>
                    <a:pt x="317" y="539"/>
                    <a:pt x="254" y="602"/>
                    <a:pt x="222" y="666"/>
                  </a:cubicBezTo>
                  <a:cubicBezTo>
                    <a:pt x="191" y="697"/>
                    <a:pt x="159" y="729"/>
                    <a:pt x="127" y="761"/>
                  </a:cubicBezTo>
                  <a:cubicBezTo>
                    <a:pt x="64" y="856"/>
                    <a:pt x="1" y="919"/>
                    <a:pt x="1" y="1014"/>
                  </a:cubicBezTo>
                  <a:cubicBezTo>
                    <a:pt x="1" y="1038"/>
                    <a:pt x="5" y="1062"/>
                    <a:pt x="12" y="1085"/>
                  </a:cubicBezTo>
                  <a:lnTo>
                    <a:pt x="12" y="1085"/>
                  </a:lnTo>
                  <a:cubicBezTo>
                    <a:pt x="8" y="1137"/>
                    <a:pt x="22" y="1193"/>
                    <a:pt x="64" y="1236"/>
                  </a:cubicBezTo>
                  <a:cubicBezTo>
                    <a:pt x="92" y="1292"/>
                    <a:pt x="170" y="1323"/>
                    <a:pt x="253" y="1330"/>
                  </a:cubicBezTo>
                  <a:lnTo>
                    <a:pt x="253" y="1330"/>
                  </a:lnTo>
                  <a:cubicBezTo>
                    <a:pt x="281" y="1337"/>
                    <a:pt x="310" y="1341"/>
                    <a:pt x="338" y="1341"/>
                  </a:cubicBezTo>
                  <a:cubicBezTo>
                    <a:pt x="397" y="1341"/>
                    <a:pt x="455" y="1325"/>
                    <a:pt x="507" y="1299"/>
                  </a:cubicBezTo>
                  <a:cubicBezTo>
                    <a:pt x="571" y="1267"/>
                    <a:pt x="602" y="1267"/>
                    <a:pt x="634" y="1236"/>
                  </a:cubicBezTo>
                  <a:cubicBezTo>
                    <a:pt x="761" y="1172"/>
                    <a:pt x="856" y="1109"/>
                    <a:pt x="919" y="1014"/>
                  </a:cubicBezTo>
                  <a:cubicBezTo>
                    <a:pt x="1077" y="919"/>
                    <a:pt x="1236" y="792"/>
                    <a:pt x="1362" y="666"/>
                  </a:cubicBezTo>
                  <a:cubicBezTo>
                    <a:pt x="1426" y="602"/>
                    <a:pt x="1489" y="476"/>
                    <a:pt x="1489" y="381"/>
                  </a:cubicBezTo>
                  <a:cubicBezTo>
                    <a:pt x="1489" y="286"/>
                    <a:pt x="1426" y="191"/>
                    <a:pt x="1362" y="127"/>
                  </a:cubicBezTo>
                  <a:cubicBezTo>
                    <a:pt x="1299" y="32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446;p33">
              <a:extLst>
                <a:ext uri="{FF2B5EF4-FFF2-40B4-BE49-F238E27FC236}">
                  <a16:creationId xmlns:a16="http://schemas.microsoft.com/office/drawing/2014/main" id="{BACB91BB-43D4-555F-8C27-73CAC2F4E6AB}"/>
                </a:ext>
              </a:extLst>
            </p:cNvPr>
            <p:cNvSpPr/>
            <p:nvPr/>
          </p:nvSpPr>
          <p:spPr>
            <a:xfrm rot="5400000">
              <a:off x="4467741" y="2737001"/>
              <a:ext cx="136172" cy="92181"/>
            </a:xfrm>
            <a:custGeom>
              <a:avLst/>
              <a:gdLst/>
              <a:ahLst/>
              <a:cxnLst/>
              <a:rect l="l" t="t" r="r" b="b"/>
              <a:pathLst>
                <a:path w="7831" h="5927" extrusionOk="0">
                  <a:moveTo>
                    <a:pt x="7641" y="0"/>
                  </a:moveTo>
                  <a:cubicBezTo>
                    <a:pt x="7261" y="95"/>
                    <a:pt x="6849" y="95"/>
                    <a:pt x="6469" y="253"/>
                  </a:cubicBezTo>
                  <a:cubicBezTo>
                    <a:pt x="6121" y="412"/>
                    <a:pt x="5772" y="570"/>
                    <a:pt x="5392" y="760"/>
                  </a:cubicBezTo>
                  <a:cubicBezTo>
                    <a:pt x="4696" y="1140"/>
                    <a:pt x="3999" y="1615"/>
                    <a:pt x="3334" y="2090"/>
                  </a:cubicBezTo>
                  <a:cubicBezTo>
                    <a:pt x="2700" y="2597"/>
                    <a:pt x="2099" y="3104"/>
                    <a:pt x="1560" y="3674"/>
                  </a:cubicBezTo>
                  <a:cubicBezTo>
                    <a:pt x="959" y="4275"/>
                    <a:pt x="547" y="4940"/>
                    <a:pt x="72" y="5606"/>
                  </a:cubicBezTo>
                  <a:cubicBezTo>
                    <a:pt x="1" y="5748"/>
                    <a:pt x="143" y="5926"/>
                    <a:pt x="286" y="5926"/>
                  </a:cubicBezTo>
                  <a:cubicBezTo>
                    <a:pt x="333" y="5926"/>
                    <a:pt x="381" y="5906"/>
                    <a:pt x="420" y="5859"/>
                  </a:cubicBezTo>
                  <a:cubicBezTo>
                    <a:pt x="895" y="5289"/>
                    <a:pt x="1465" y="4750"/>
                    <a:pt x="2004" y="4212"/>
                  </a:cubicBezTo>
                  <a:cubicBezTo>
                    <a:pt x="2574" y="3674"/>
                    <a:pt x="3175" y="3135"/>
                    <a:pt x="3809" y="2660"/>
                  </a:cubicBezTo>
                  <a:cubicBezTo>
                    <a:pt x="4411" y="2217"/>
                    <a:pt x="5044" y="1774"/>
                    <a:pt x="5741" y="1425"/>
                  </a:cubicBezTo>
                  <a:cubicBezTo>
                    <a:pt x="6057" y="1235"/>
                    <a:pt x="6406" y="1045"/>
                    <a:pt x="6754" y="855"/>
                  </a:cubicBezTo>
                  <a:cubicBezTo>
                    <a:pt x="7102" y="665"/>
                    <a:pt x="7387" y="380"/>
                    <a:pt x="7736" y="190"/>
                  </a:cubicBezTo>
                  <a:cubicBezTo>
                    <a:pt x="7831" y="127"/>
                    <a:pt x="7767" y="0"/>
                    <a:pt x="76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447;p33">
              <a:extLst>
                <a:ext uri="{FF2B5EF4-FFF2-40B4-BE49-F238E27FC236}">
                  <a16:creationId xmlns:a16="http://schemas.microsoft.com/office/drawing/2014/main" id="{97C3E1B2-F516-7EE4-3C42-3815358F0CC9}"/>
                </a:ext>
              </a:extLst>
            </p:cNvPr>
            <p:cNvSpPr/>
            <p:nvPr/>
          </p:nvSpPr>
          <p:spPr>
            <a:xfrm rot="5400000">
              <a:off x="4552828" y="2878821"/>
              <a:ext cx="27005" cy="11338"/>
            </a:xfrm>
            <a:custGeom>
              <a:avLst/>
              <a:gdLst/>
              <a:ahLst/>
              <a:cxnLst/>
              <a:rect l="l" t="t" r="r" b="b"/>
              <a:pathLst>
                <a:path w="1553" h="729" extrusionOk="0">
                  <a:moveTo>
                    <a:pt x="1394" y="0"/>
                  </a:moveTo>
                  <a:cubicBezTo>
                    <a:pt x="1299" y="0"/>
                    <a:pt x="1236" y="63"/>
                    <a:pt x="1173" y="63"/>
                  </a:cubicBezTo>
                  <a:cubicBezTo>
                    <a:pt x="1109" y="95"/>
                    <a:pt x="1046" y="127"/>
                    <a:pt x="983" y="127"/>
                  </a:cubicBezTo>
                  <a:lnTo>
                    <a:pt x="919" y="127"/>
                  </a:lnTo>
                  <a:cubicBezTo>
                    <a:pt x="888" y="158"/>
                    <a:pt x="824" y="158"/>
                    <a:pt x="793" y="158"/>
                  </a:cubicBezTo>
                  <a:cubicBezTo>
                    <a:pt x="761" y="158"/>
                    <a:pt x="729" y="190"/>
                    <a:pt x="698" y="190"/>
                  </a:cubicBezTo>
                  <a:lnTo>
                    <a:pt x="634" y="190"/>
                  </a:lnTo>
                  <a:cubicBezTo>
                    <a:pt x="603" y="190"/>
                    <a:pt x="571" y="222"/>
                    <a:pt x="539" y="222"/>
                  </a:cubicBezTo>
                  <a:cubicBezTo>
                    <a:pt x="508" y="222"/>
                    <a:pt x="508" y="253"/>
                    <a:pt x="476" y="253"/>
                  </a:cubicBezTo>
                  <a:cubicBezTo>
                    <a:pt x="444" y="253"/>
                    <a:pt x="413" y="285"/>
                    <a:pt x="381" y="285"/>
                  </a:cubicBezTo>
                  <a:cubicBezTo>
                    <a:pt x="318" y="285"/>
                    <a:pt x="223" y="317"/>
                    <a:pt x="159" y="317"/>
                  </a:cubicBezTo>
                  <a:cubicBezTo>
                    <a:pt x="64" y="348"/>
                    <a:pt x="1" y="443"/>
                    <a:pt x="33" y="538"/>
                  </a:cubicBezTo>
                  <a:cubicBezTo>
                    <a:pt x="33" y="633"/>
                    <a:pt x="128" y="728"/>
                    <a:pt x="223" y="728"/>
                  </a:cubicBezTo>
                  <a:cubicBezTo>
                    <a:pt x="286" y="728"/>
                    <a:pt x="381" y="728"/>
                    <a:pt x="444" y="697"/>
                  </a:cubicBezTo>
                  <a:lnTo>
                    <a:pt x="603" y="697"/>
                  </a:lnTo>
                  <a:cubicBezTo>
                    <a:pt x="634" y="697"/>
                    <a:pt x="698" y="665"/>
                    <a:pt x="729" y="665"/>
                  </a:cubicBezTo>
                  <a:cubicBezTo>
                    <a:pt x="793" y="665"/>
                    <a:pt x="888" y="602"/>
                    <a:pt x="951" y="570"/>
                  </a:cubicBezTo>
                  <a:cubicBezTo>
                    <a:pt x="1031" y="517"/>
                    <a:pt x="1111" y="486"/>
                    <a:pt x="1153" y="421"/>
                  </a:cubicBezTo>
                  <a:lnTo>
                    <a:pt x="1153" y="421"/>
                  </a:lnTo>
                  <a:cubicBezTo>
                    <a:pt x="1271" y="358"/>
                    <a:pt x="1405" y="267"/>
                    <a:pt x="1489" y="127"/>
                  </a:cubicBezTo>
                  <a:cubicBezTo>
                    <a:pt x="1553" y="63"/>
                    <a:pt x="1458" y="0"/>
                    <a:pt x="13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448;p33">
              <a:extLst>
                <a:ext uri="{FF2B5EF4-FFF2-40B4-BE49-F238E27FC236}">
                  <a16:creationId xmlns:a16="http://schemas.microsoft.com/office/drawing/2014/main" id="{77C40DF5-8687-8581-004B-24C713820CD5}"/>
                </a:ext>
              </a:extLst>
            </p:cNvPr>
            <p:cNvSpPr/>
            <p:nvPr/>
          </p:nvSpPr>
          <p:spPr>
            <a:xfrm rot="5400000">
              <a:off x="4167563" y="2843270"/>
              <a:ext cx="24797" cy="16377"/>
            </a:xfrm>
            <a:custGeom>
              <a:avLst/>
              <a:gdLst/>
              <a:ahLst/>
              <a:cxnLst/>
              <a:rect l="l" t="t" r="r" b="b"/>
              <a:pathLst>
                <a:path w="1426" h="1053" extrusionOk="0">
                  <a:moveTo>
                    <a:pt x="982" y="972"/>
                  </a:moveTo>
                  <a:cubicBezTo>
                    <a:pt x="971" y="972"/>
                    <a:pt x="961" y="972"/>
                    <a:pt x="950" y="972"/>
                  </a:cubicBezTo>
                  <a:lnTo>
                    <a:pt x="950" y="972"/>
                  </a:lnTo>
                  <a:cubicBezTo>
                    <a:pt x="950" y="972"/>
                    <a:pt x="950" y="972"/>
                    <a:pt x="950" y="972"/>
                  </a:cubicBezTo>
                  <a:close/>
                  <a:moveTo>
                    <a:pt x="195" y="1"/>
                  </a:moveTo>
                  <a:cubicBezTo>
                    <a:pt x="148" y="1"/>
                    <a:pt x="101" y="16"/>
                    <a:pt x="63" y="53"/>
                  </a:cubicBezTo>
                  <a:cubicBezTo>
                    <a:pt x="0" y="117"/>
                    <a:pt x="0" y="180"/>
                    <a:pt x="32" y="275"/>
                  </a:cubicBezTo>
                  <a:cubicBezTo>
                    <a:pt x="53" y="317"/>
                    <a:pt x="74" y="346"/>
                    <a:pt x="95" y="378"/>
                  </a:cubicBezTo>
                  <a:lnTo>
                    <a:pt x="95" y="378"/>
                  </a:lnTo>
                  <a:cubicBezTo>
                    <a:pt x="95" y="404"/>
                    <a:pt x="95" y="433"/>
                    <a:pt x="95" y="465"/>
                  </a:cubicBezTo>
                  <a:cubicBezTo>
                    <a:pt x="127" y="497"/>
                    <a:pt x="127" y="528"/>
                    <a:pt x="158" y="560"/>
                  </a:cubicBezTo>
                  <a:cubicBezTo>
                    <a:pt x="190" y="623"/>
                    <a:pt x="253" y="687"/>
                    <a:pt x="285" y="750"/>
                  </a:cubicBezTo>
                  <a:cubicBezTo>
                    <a:pt x="380" y="813"/>
                    <a:pt x="475" y="909"/>
                    <a:pt x="570" y="972"/>
                  </a:cubicBezTo>
                  <a:cubicBezTo>
                    <a:pt x="625" y="999"/>
                    <a:pt x="686" y="1015"/>
                    <a:pt x="745" y="1019"/>
                  </a:cubicBezTo>
                  <a:lnTo>
                    <a:pt x="745" y="1019"/>
                  </a:lnTo>
                  <a:cubicBezTo>
                    <a:pt x="815" y="1038"/>
                    <a:pt x="891" y="1053"/>
                    <a:pt x="965" y="1053"/>
                  </a:cubicBezTo>
                  <a:cubicBezTo>
                    <a:pt x="1012" y="1053"/>
                    <a:pt x="1058" y="1047"/>
                    <a:pt x="1100" y="1033"/>
                  </a:cubicBezTo>
                  <a:lnTo>
                    <a:pt x="1100" y="1033"/>
                  </a:lnTo>
                  <a:cubicBezTo>
                    <a:pt x="1207" y="1025"/>
                    <a:pt x="1308" y="994"/>
                    <a:pt x="1362" y="940"/>
                  </a:cubicBezTo>
                  <a:cubicBezTo>
                    <a:pt x="1394" y="940"/>
                    <a:pt x="1425" y="877"/>
                    <a:pt x="1394" y="845"/>
                  </a:cubicBezTo>
                  <a:cubicBezTo>
                    <a:pt x="1369" y="773"/>
                    <a:pt x="1327" y="700"/>
                    <a:pt x="1280" y="656"/>
                  </a:cubicBezTo>
                  <a:lnTo>
                    <a:pt x="1280" y="656"/>
                  </a:lnTo>
                  <a:cubicBezTo>
                    <a:pt x="1276" y="644"/>
                    <a:pt x="1272" y="634"/>
                    <a:pt x="1267" y="623"/>
                  </a:cubicBezTo>
                  <a:cubicBezTo>
                    <a:pt x="1235" y="560"/>
                    <a:pt x="1204" y="528"/>
                    <a:pt x="1172" y="497"/>
                  </a:cubicBezTo>
                  <a:cubicBezTo>
                    <a:pt x="1147" y="472"/>
                    <a:pt x="1102" y="427"/>
                    <a:pt x="1053" y="394"/>
                  </a:cubicBezTo>
                  <a:lnTo>
                    <a:pt x="1053" y="394"/>
                  </a:lnTo>
                  <a:cubicBezTo>
                    <a:pt x="1025" y="358"/>
                    <a:pt x="991" y="327"/>
                    <a:pt x="950" y="307"/>
                  </a:cubicBezTo>
                  <a:cubicBezTo>
                    <a:pt x="841" y="252"/>
                    <a:pt x="731" y="197"/>
                    <a:pt x="601" y="143"/>
                  </a:cubicBezTo>
                  <a:lnTo>
                    <a:pt x="601" y="143"/>
                  </a:lnTo>
                  <a:cubicBezTo>
                    <a:pt x="602" y="144"/>
                    <a:pt x="602" y="146"/>
                    <a:pt x="602" y="148"/>
                  </a:cubicBezTo>
                  <a:cubicBezTo>
                    <a:pt x="598" y="144"/>
                    <a:pt x="594" y="141"/>
                    <a:pt x="590" y="138"/>
                  </a:cubicBezTo>
                  <a:lnTo>
                    <a:pt x="590" y="138"/>
                  </a:lnTo>
                  <a:cubicBezTo>
                    <a:pt x="594" y="139"/>
                    <a:pt x="597" y="141"/>
                    <a:pt x="601" y="143"/>
                  </a:cubicBezTo>
                  <a:lnTo>
                    <a:pt x="601" y="143"/>
                  </a:lnTo>
                  <a:cubicBezTo>
                    <a:pt x="598" y="122"/>
                    <a:pt x="578" y="118"/>
                    <a:pt x="555" y="117"/>
                  </a:cubicBezTo>
                  <a:lnTo>
                    <a:pt x="555" y="117"/>
                  </a:lnTo>
                  <a:cubicBezTo>
                    <a:pt x="566" y="123"/>
                    <a:pt x="578" y="129"/>
                    <a:pt x="590" y="138"/>
                  </a:cubicBezTo>
                  <a:lnTo>
                    <a:pt x="590" y="138"/>
                  </a:lnTo>
                  <a:cubicBezTo>
                    <a:pt x="573" y="131"/>
                    <a:pt x="556" y="124"/>
                    <a:pt x="538" y="117"/>
                  </a:cubicBezTo>
                  <a:cubicBezTo>
                    <a:pt x="544" y="117"/>
                    <a:pt x="549" y="117"/>
                    <a:pt x="555" y="117"/>
                  </a:cubicBezTo>
                  <a:lnTo>
                    <a:pt x="555" y="117"/>
                  </a:lnTo>
                  <a:cubicBezTo>
                    <a:pt x="539" y="109"/>
                    <a:pt x="523" y="101"/>
                    <a:pt x="507" y="85"/>
                  </a:cubicBezTo>
                  <a:cubicBezTo>
                    <a:pt x="486" y="85"/>
                    <a:pt x="450" y="71"/>
                    <a:pt x="411" y="71"/>
                  </a:cubicBezTo>
                  <a:cubicBezTo>
                    <a:pt x="401" y="71"/>
                    <a:pt x="391" y="72"/>
                    <a:pt x="381" y="74"/>
                  </a:cubicBezTo>
                  <a:lnTo>
                    <a:pt x="381" y="74"/>
                  </a:lnTo>
                  <a:cubicBezTo>
                    <a:pt x="380" y="69"/>
                    <a:pt x="380" y="63"/>
                    <a:pt x="380" y="53"/>
                  </a:cubicBezTo>
                  <a:cubicBezTo>
                    <a:pt x="348" y="53"/>
                    <a:pt x="317" y="22"/>
                    <a:pt x="285" y="22"/>
                  </a:cubicBezTo>
                  <a:cubicBezTo>
                    <a:pt x="259" y="9"/>
                    <a:pt x="227" y="1"/>
                    <a:pt x="1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7" name="Grupo 66">
            <a:extLst>
              <a:ext uri="{FF2B5EF4-FFF2-40B4-BE49-F238E27FC236}">
                <a16:creationId xmlns:a16="http://schemas.microsoft.com/office/drawing/2014/main" id="{FF352E7B-29E0-95A9-C91F-12C17583C280}"/>
              </a:ext>
            </a:extLst>
          </p:cNvPr>
          <p:cNvGrpSpPr/>
          <p:nvPr/>
        </p:nvGrpSpPr>
        <p:grpSpPr>
          <a:xfrm>
            <a:off x="6731375" y="5557828"/>
            <a:ext cx="426654" cy="495679"/>
            <a:chOff x="4161686" y="2715006"/>
            <a:chExt cx="410314" cy="734331"/>
          </a:xfrm>
        </p:grpSpPr>
        <p:sp>
          <p:nvSpPr>
            <p:cNvPr id="68" name="Google Shape;442;p33">
              <a:extLst>
                <a:ext uri="{FF2B5EF4-FFF2-40B4-BE49-F238E27FC236}">
                  <a16:creationId xmlns:a16="http://schemas.microsoft.com/office/drawing/2014/main" id="{F338FB40-9BE1-4E4D-38E5-86827BDC29EB}"/>
                </a:ext>
              </a:extLst>
            </p:cNvPr>
            <p:cNvSpPr/>
            <p:nvPr/>
          </p:nvSpPr>
          <p:spPr>
            <a:xfrm rot="5400000">
              <a:off x="4054559" y="2837696"/>
              <a:ext cx="601098" cy="386843"/>
            </a:xfrm>
            <a:custGeom>
              <a:avLst/>
              <a:gdLst/>
              <a:ahLst/>
              <a:cxnLst/>
              <a:rect l="l" t="t" r="r" b="b"/>
              <a:pathLst>
                <a:path w="34568" h="24873" extrusionOk="0">
                  <a:moveTo>
                    <a:pt x="15218" y="1"/>
                  </a:moveTo>
                  <a:cubicBezTo>
                    <a:pt x="11766" y="1"/>
                    <a:pt x="8190" y="908"/>
                    <a:pt x="5289" y="2766"/>
                  </a:cubicBezTo>
                  <a:cubicBezTo>
                    <a:pt x="3832" y="3716"/>
                    <a:pt x="2534" y="4920"/>
                    <a:pt x="1615" y="6377"/>
                  </a:cubicBezTo>
                  <a:cubicBezTo>
                    <a:pt x="539" y="8087"/>
                    <a:pt x="0" y="10177"/>
                    <a:pt x="95" y="12172"/>
                  </a:cubicBezTo>
                  <a:cubicBezTo>
                    <a:pt x="222" y="16416"/>
                    <a:pt x="3167" y="19931"/>
                    <a:pt x="6714" y="21989"/>
                  </a:cubicBezTo>
                  <a:cubicBezTo>
                    <a:pt x="10602" y="24273"/>
                    <a:pt x="15151" y="24872"/>
                    <a:pt x="19571" y="24872"/>
                  </a:cubicBezTo>
                  <a:cubicBezTo>
                    <a:pt x="19687" y="24872"/>
                    <a:pt x="19804" y="24872"/>
                    <a:pt x="19920" y="24871"/>
                  </a:cubicBezTo>
                  <a:cubicBezTo>
                    <a:pt x="24417" y="24840"/>
                    <a:pt x="29009" y="24238"/>
                    <a:pt x="33094" y="22306"/>
                  </a:cubicBezTo>
                  <a:cubicBezTo>
                    <a:pt x="33601" y="22084"/>
                    <a:pt x="34013" y="21768"/>
                    <a:pt x="34456" y="21419"/>
                  </a:cubicBezTo>
                  <a:cubicBezTo>
                    <a:pt x="34567" y="21336"/>
                    <a:pt x="34483" y="21155"/>
                    <a:pt x="34354" y="21155"/>
                  </a:cubicBezTo>
                  <a:cubicBezTo>
                    <a:pt x="34336" y="21155"/>
                    <a:pt x="34317" y="21158"/>
                    <a:pt x="34298" y="21166"/>
                  </a:cubicBezTo>
                  <a:cubicBezTo>
                    <a:pt x="33284" y="21514"/>
                    <a:pt x="32334" y="21989"/>
                    <a:pt x="31353" y="22369"/>
                  </a:cubicBezTo>
                  <a:cubicBezTo>
                    <a:pt x="30339" y="22749"/>
                    <a:pt x="29294" y="23066"/>
                    <a:pt x="28281" y="23319"/>
                  </a:cubicBezTo>
                  <a:cubicBezTo>
                    <a:pt x="26159" y="23826"/>
                    <a:pt x="24005" y="24048"/>
                    <a:pt x="21820" y="24175"/>
                  </a:cubicBezTo>
                  <a:cubicBezTo>
                    <a:pt x="21144" y="24204"/>
                    <a:pt x="20463" y="24220"/>
                    <a:pt x="19779" y="24220"/>
                  </a:cubicBezTo>
                  <a:cubicBezTo>
                    <a:pt x="16012" y="24220"/>
                    <a:pt x="12177" y="23719"/>
                    <a:pt x="8773" y="22084"/>
                  </a:cubicBezTo>
                  <a:cubicBezTo>
                    <a:pt x="5321" y="20469"/>
                    <a:pt x="1995" y="17619"/>
                    <a:pt x="1172" y="13755"/>
                  </a:cubicBezTo>
                  <a:cubicBezTo>
                    <a:pt x="760" y="11792"/>
                    <a:pt x="982" y="9702"/>
                    <a:pt x="1805" y="7897"/>
                  </a:cubicBezTo>
                  <a:cubicBezTo>
                    <a:pt x="2470" y="6408"/>
                    <a:pt x="3516" y="5173"/>
                    <a:pt x="4782" y="4160"/>
                  </a:cubicBezTo>
                  <a:cubicBezTo>
                    <a:pt x="7664" y="1880"/>
                    <a:pt x="11433" y="961"/>
                    <a:pt x="15043" y="581"/>
                  </a:cubicBezTo>
                  <a:cubicBezTo>
                    <a:pt x="15550" y="518"/>
                    <a:pt x="16025" y="486"/>
                    <a:pt x="16500" y="423"/>
                  </a:cubicBezTo>
                  <a:cubicBezTo>
                    <a:pt x="16753" y="423"/>
                    <a:pt x="16753" y="43"/>
                    <a:pt x="16500" y="43"/>
                  </a:cubicBezTo>
                  <a:cubicBezTo>
                    <a:pt x="16075" y="15"/>
                    <a:pt x="15647" y="1"/>
                    <a:pt x="1521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443;p33">
              <a:extLst>
                <a:ext uri="{FF2B5EF4-FFF2-40B4-BE49-F238E27FC236}">
                  <a16:creationId xmlns:a16="http://schemas.microsoft.com/office/drawing/2014/main" id="{A14ED81B-EEE5-8967-9EC9-5AC1CCFBD576}"/>
                </a:ext>
              </a:extLst>
            </p:cNvPr>
            <p:cNvSpPr/>
            <p:nvPr/>
          </p:nvSpPr>
          <p:spPr>
            <a:xfrm rot="5400000">
              <a:off x="4213517" y="3044335"/>
              <a:ext cx="359062" cy="312859"/>
            </a:xfrm>
            <a:custGeom>
              <a:avLst/>
              <a:gdLst/>
              <a:ahLst/>
              <a:cxnLst/>
              <a:rect l="l" t="t" r="r" b="b"/>
              <a:pathLst>
                <a:path w="20649" h="20116" extrusionOk="0">
                  <a:moveTo>
                    <a:pt x="3044" y="1"/>
                  </a:moveTo>
                  <a:cubicBezTo>
                    <a:pt x="2724" y="1"/>
                    <a:pt x="2407" y="9"/>
                    <a:pt x="2090" y="9"/>
                  </a:cubicBezTo>
                  <a:cubicBezTo>
                    <a:pt x="1457" y="40"/>
                    <a:pt x="824" y="104"/>
                    <a:pt x="190" y="167"/>
                  </a:cubicBezTo>
                  <a:cubicBezTo>
                    <a:pt x="0" y="167"/>
                    <a:pt x="0" y="421"/>
                    <a:pt x="190" y="452"/>
                  </a:cubicBezTo>
                  <a:cubicBezTo>
                    <a:pt x="1235" y="516"/>
                    <a:pt x="2312" y="706"/>
                    <a:pt x="3389" y="801"/>
                  </a:cubicBezTo>
                  <a:cubicBezTo>
                    <a:pt x="4465" y="864"/>
                    <a:pt x="5574" y="959"/>
                    <a:pt x="6651" y="1117"/>
                  </a:cubicBezTo>
                  <a:cubicBezTo>
                    <a:pt x="8772" y="1466"/>
                    <a:pt x="10894" y="2004"/>
                    <a:pt x="12858" y="2922"/>
                  </a:cubicBezTo>
                  <a:cubicBezTo>
                    <a:pt x="14821" y="3809"/>
                    <a:pt x="16658" y="5076"/>
                    <a:pt x="17925" y="6849"/>
                  </a:cubicBezTo>
                  <a:cubicBezTo>
                    <a:pt x="19255" y="8654"/>
                    <a:pt x="19857" y="10840"/>
                    <a:pt x="19508" y="13056"/>
                  </a:cubicBezTo>
                  <a:cubicBezTo>
                    <a:pt x="19097" y="15590"/>
                    <a:pt x="17640" y="17965"/>
                    <a:pt x="15961" y="19897"/>
                  </a:cubicBezTo>
                  <a:cubicBezTo>
                    <a:pt x="15887" y="19997"/>
                    <a:pt x="15969" y="20116"/>
                    <a:pt x="16069" y="20116"/>
                  </a:cubicBezTo>
                  <a:cubicBezTo>
                    <a:pt x="16096" y="20116"/>
                    <a:pt x="16124" y="20107"/>
                    <a:pt x="16151" y="20087"/>
                  </a:cubicBezTo>
                  <a:cubicBezTo>
                    <a:pt x="17957" y="18408"/>
                    <a:pt x="19413" y="16445"/>
                    <a:pt x="20047" y="14038"/>
                  </a:cubicBezTo>
                  <a:cubicBezTo>
                    <a:pt x="20648" y="11790"/>
                    <a:pt x="20395" y="9446"/>
                    <a:pt x="19255" y="7388"/>
                  </a:cubicBezTo>
                  <a:cubicBezTo>
                    <a:pt x="16975" y="3302"/>
                    <a:pt x="12193" y="1339"/>
                    <a:pt x="7822" y="516"/>
                  </a:cubicBezTo>
                  <a:cubicBezTo>
                    <a:pt x="6556" y="294"/>
                    <a:pt x="5289" y="135"/>
                    <a:pt x="4022" y="40"/>
                  </a:cubicBezTo>
                  <a:cubicBezTo>
                    <a:pt x="3690" y="9"/>
                    <a:pt x="3365" y="1"/>
                    <a:pt x="30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0" name="Google Shape;444;p33">
              <a:extLst>
                <a:ext uri="{FF2B5EF4-FFF2-40B4-BE49-F238E27FC236}">
                  <a16:creationId xmlns:a16="http://schemas.microsoft.com/office/drawing/2014/main" id="{05521277-9A43-99E0-341C-B007CFA976A6}"/>
                </a:ext>
              </a:extLst>
            </p:cNvPr>
            <p:cNvSpPr/>
            <p:nvPr/>
          </p:nvSpPr>
          <p:spPr>
            <a:xfrm rot="5400000">
              <a:off x="4234983" y="3388326"/>
              <a:ext cx="50775" cy="71247"/>
            </a:xfrm>
            <a:custGeom>
              <a:avLst/>
              <a:gdLst/>
              <a:ahLst/>
              <a:cxnLst/>
              <a:rect l="l" t="t" r="r" b="b"/>
              <a:pathLst>
                <a:path w="2920" h="4581" extrusionOk="0">
                  <a:moveTo>
                    <a:pt x="2752" y="1"/>
                  </a:moveTo>
                  <a:cubicBezTo>
                    <a:pt x="2690" y="1"/>
                    <a:pt x="2624" y="36"/>
                    <a:pt x="2598" y="115"/>
                  </a:cubicBezTo>
                  <a:cubicBezTo>
                    <a:pt x="2313" y="907"/>
                    <a:pt x="1838" y="1667"/>
                    <a:pt x="1363" y="2395"/>
                  </a:cubicBezTo>
                  <a:cubicBezTo>
                    <a:pt x="1141" y="2744"/>
                    <a:pt x="888" y="3061"/>
                    <a:pt x="603" y="3377"/>
                  </a:cubicBezTo>
                  <a:cubicBezTo>
                    <a:pt x="444" y="3536"/>
                    <a:pt x="286" y="3694"/>
                    <a:pt x="191" y="3884"/>
                  </a:cubicBezTo>
                  <a:cubicBezTo>
                    <a:pt x="64" y="4074"/>
                    <a:pt x="33" y="4264"/>
                    <a:pt x="1" y="4454"/>
                  </a:cubicBezTo>
                  <a:cubicBezTo>
                    <a:pt x="1" y="4517"/>
                    <a:pt x="33" y="4581"/>
                    <a:pt x="96" y="4581"/>
                  </a:cubicBezTo>
                  <a:cubicBezTo>
                    <a:pt x="286" y="4581"/>
                    <a:pt x="508" y="4517"/>
                    <a:pt x="666" y="4422"/>
                  </a:cubicBezTo>
                  <a:cubicBezTo>
                    <a:pt x="888" y="4296"/>
                    <a:pt x="1046" y="4137"/>
                    <a:pt x="1173" y="3947"/>
                  </a:cubicBezTo>
                  <a:cubicBezTo>
                    <a:pt x="1458" y="3567"/>
                    <a:pt x="1743" y="3187"/>
                    <a:pt x="1964" y="2775"/>
                  </a:cubicBezTo>
                  <a:cubicBezTo>
                    <a:pt x="2439" y="1952"/>
                    <a:pt x="2661" y="1097"/>
                    <a:pt x="2883" y="179"/>
                  </a:cubicBezTo>
                  <a:cubicBezTo>
                    <a:pt x="2920" y="68"/>
                    <a:pt x="2839" y="1"/>
                    <a:pt x="27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445;p33">
              <a:extLst>
                <a:ext uri="{FF2B5EF4-FFF2-40B4-BE49-F238E27FC236}">
                  <a16:creationId xmlns:a16="http://schemas.microsoft.com/office/drawing/2014/main" id="{7922BBEB-3F23-5320-6291-E64EF962B2AD}"/>
                </a:ext>
              </a:extLst>
            </p:cNvPr>
            <p:cNvSpPr/>
            <p:nvPr/>
          </p:nvSpPr>
          <p:spPr>
            <a:xfrm rot="5400000">
              <a:off x="4188080" y="3356484"/>
              <a:ext cx="25909" cy="20856"/>
            </a:xfrm>
            <a:custGeom>
              <a:avLst/>
              <a:gdLst/>
              <a:ahLst/>
              <a:cxnLst/>
              <a:rect l="l" t="t" r="r" b="b"/>
              <a:pathLst>
                <a:path w="1490" h="1341" extrusionOk="0">
                  <a:moveTo>
                    <a:pt x="1109" y="1"/>
                  </a:moveTo>
                  <a:cubicBezTo>
                    <a:pt x="982" y="1"/>
                    <a:pt x="919" y="32"/>
                    <a:pt x="824" y="127"/>
                  </a:cubicBezTo>
                  <a:lnTo>
                    <a:pt x="412" y="476"/>
                  </a:lnTo>
                  <a:cubicBezTo>
                    <a:pt x="317" y="539"/>
                    <a:pt x="254" y="602"/>
                    <a:pt x="222" y="666"/>
                  </a:cubicBezTo>
                  <a:cubicBezTo>
                    <a:pt x="191" y="697"/>
                    <a:pt x="159" y="729"/>
                    <a:pt x="127" y="761"/>
                  </a:cubicBezTo>
                  <a:cubicBezTo>
                    <a:pt x="64" y="856"/>
                    <a:pt x="1" y="919"/>
                    <a:pt x="1" y="1014"/>
                  </a:cubicBezTo>
                  <a:cubicBezTo>
                    <a:pt x="1" y="1038"/>
                    <a:pt x="5" y="1062"/>
                    <a:pt x="12" y="1085"/>
                  </a:cubicBezTo>
                  <a:lnTo>
                    <a:pt x="12" y="1085"/>
                  </a:lnTo>
                  <a:cubicBezTo>
                    <a:pt x="8" y="1137"/>
                    <a:pt x="22" y="1193"/>
                    <a:pt x="64" y="1236"/>
                  </a:cubicBezTo>
                  <a:cubicBezTo>
                    <a:pt x="92" y="1292"/>
                    <a:pt x="170" y="1323"/>
                    <a:pt x="253" y="1330"/>
                  </a:cubicBezTo>
                  <a:lnTo>
                    <a:pt x="253" y="1330"/>
                  </a:lnTo>
                  <a:cubicBezTo>
                    <a:pt x="281" y="1337"/>
                    <a:pt x="310" y="1341"/>
                    <a:pt x="338" y="1341"/>
                  </a:cubicBezTo>
                  <a:cubicBezTo>
                    <a:pt x="397" y="1341"/>
                    <a:pt x="455" y="1325"/>
                    <a:pt x="507" y="1299"/>
                  </a:cubicBezTo>
                  <a:cubicBezTo>
                    <a:pt x="571" y="1267"/>
                    <a:pt x="602" y="1267"/>
                    <a:pt x="634" y="1236"/>
                  </a:cubicBezTo>
                  <a:cubicBezTo>
                    <a:pt x="761" y="1172"/>
                    <a:pt x="856" y="1109"/>
                    <a:pt x="919" y="1014"/>
                  </a:cubicBezTo>
                  <a:cubicBezTo>
                    <a:pt x="1077" y="919"/>
                    <a:pt x="1236" y="792"/>
                    <a:pt x="1362" y="666"/>
                  </a:cubicBezTo>
                  <a:cubicBezTo>
                    <a:pt x="1426" y="602"/>
                    <a:pt x="1489" y="476"/>
                    <a:pt x="1489" y="381"/>
                  </a:cubicBezTo>
                  <a:cubicBezTo>
                    <a:pt x="1489" y="286"/>
                    <a:pt x="1426" y="191"/>
                    <a:pt x="1362" y="127"/>
                  </a:cubicBezTo>
                  <a:cubicBezTo>
                    <a:pt x="1299" y="32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446;p33">
              <a:extLst>
                <a:ext uri="{FF2B5EF4-FFF2-40B4-BE49-F238E27FC236}">
                  <a16:creationId xmlns:a16="http://schemas.microsoft.com/office/drawing/2014/main" id="{E3AAA230-3E37-5EDA-42CA-C92E649AADD3}"/>
                </a:ext>
              </a:extLst>
            </p:cNvPr>
            <p:cNvSpPr/>
            <p:nvPr/>
          </p:nvSpPr>
          <p:spPr>
            <a:xfrm rot="5400000">
              <a:off x="4440092" y="2737001"/>
              <a:ext cx="136172" cy="92181"/>
            </a:xfrm>
            <a:custGeom>
              <a:avLst/>
              <a:gdLst/>
              <a:ahLst/>
              <a:cxnLst/>
              <a:rect l="l" t="t" r="r" b="b"/>
              <a:pathLst>
                <a:path w="7831" h="5927" extrusionOk="0">
                  <a:moveTo>
                    <a:pt x="7641" y="0"/>
                  </a:moveTo>
                  <a:cubicBezTo>
                    <a:pt x="7261" y="95"/>
                    <a:pt x="6849" y="95"/>
                    <a:pt x="6469" y="253"/>
                  </a:cubicBezTo>
                  <a:cubicBezTo>
                    <a:pt x="6121" y="412"/>
                    <a:pt x="5772" y="570"/>
                    <a:pt x="5392" y="760"/>
                  </a:cubicBezTo>
                  <a:cubicBezTo>
                    <a:pt x="4696" y="1140"/>
                    <a:pt x="3999" y="1615"/>
                    <a:pt x="3334" y="2090"/>
                  </a:cubicBezTo>
                  <a:cubicBezTo>
                    <a:pt x="2700" y="2597"/>
                    <a:pt x="2099" y="3104"/>
                    <a:pt x="1560" y="3674"/>
                  </a:cubicBezTo>
                  <a:cubicBezTo>
                    <a:pt x="959" y="4275"/>
                    <a:pt x="547" y="4940"/>
                    <a:pt x="72" y="5606"/>
                  </a:cubicBezTo>
                  <a:cubicBezTo>
                    <a:pt x="1" y="5748"/>
                    <a:pt x="143" y="5926"/>
                    <a:pt x="286" y="5926"/>
                  </a:cubicBezTo>
                  <a:cubicBezTo>
                    <a:pt x="333" y="5926"/>
                    <a:pt x="381" y="5906"/>
                    <a:pt x="420" y="5859"/>
                  </a:cubicBezTo>
                  <a:cubicBezTo>
                    <a:pt x="895" y="5289"/>
                    <a:pt x="1465" y="4750"/>
                    <a:pt x="2004" y="4212"/>
                  </a:cubicBezTo>
                  <a:cubicBezTo>
                    <a:pt x="2574" y="3674"/>
                    <a:pt x="3175" y="3135"/>
                    <a:pt x="3809" y="2660"/>
                  </a:cubicBezTo>
                  <a:cubicBezTo>
                    <a:pt x="4411" y="2217"/>
                    <a:pt x="5044" y="1774"/>
                    <a:pt x="5741" y="1425"/>
                  </a:cubicBezTo>
                  <a:cubicBezTo>
                    <a:pt x="6057" y="1235"/>
                    <a:pt x="6406" y="1045"/>
                    <a:pt x="6754" y="855"/>
                  </a:cubicBezTo>
                  <a:cubicBezTo>
                    <a:pt x="7102" y="665"/>
                    <a:pt x="7387" y="380"/>
                    <a:pt x="7736" y="190"/>
                  </a:cubicBezTo>
                  <a:cubicBezTo>
                    <a:pt x="7831" y="127"/>
                    <a:pt x="7767" y="0"/>
                    <a:pt x="76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447;p33">
              <a:extLst>
                <a:ext uri="{FF2B5EF4-FFF2-40B4-BE49-F238E27FC236}">
                  <a16:creationId xmlns:a16="http://schemas.microsoft.com/office/drawing/2014/main" id="{8E1014D7-155A-15A7-30B0-B6FC3F57B385}"/>
                </a:ext>
              </a:extLst>
            </p:cNvPr>
            <p:cNvSpPr/>
            <p:nvPr/>
          </p:nvSpPr>
          <p:spPr>
            <a:xfrm rot="5400000">
              <a:off x="4552828" y="2878821"/>
              <a:ext cx="27005" cy="11338"/>
            </a:xfrm>
            <a:custGeom>
              <a:avLst/>
              <a:gdLst/>
              <a:ahLst/>
              <a:cxnLst/>
              <a:rect l="l" t="t" r="r" b="b"/>
              <a:pathLst>
                <a:path w="1553" h="729" extrusionOk="0">
                  <a:moveTo>
                    <a:pt x="1394" y="0"/>
                  </a:moveTo>
                  <a:cubicBezTo>
                    <a:pt x="1299" y="0"/>
                    <a:pt x="1236" y="63"/>
                    <a:pt x="1173" y="63"/>
                  </a:cubicBezTo>
                  <a:cubicBezTo>
                    <a:pt x="1109" y="95"/>
                    <a:pt x="1046" y="127"/>
                    <a:pt x="983" y="127"/>
                  </a:cubicBezTo>
                  <a:lnTo>
                    <a:pt x="919" y="127"/>
                  </a:lnTo>
                  <a:cubicBezTo>
                    <a:pt x="888" y="158"/>
                    <a:pt x="824" y="158"/>
                    <a:pt x="793" y="158"/>
                  </a:cubicBezTo>
                  <a:cubicBezTo>
                    <a:pt x="761" y="158"/>
                    <a:pt x="729" y="190"/>
                    <a:pt x="698" y="190"/>
                  </a:cubicBezTo>
                  <a:lnTo>
                    <a:pt x="634" y="190"/>
                  </a:lnTo>
                  <a:cubicBezTo>
                    <a:pt x="603" y="190"/>
                    <a:pt x="571" y="222"/>
                    <a:pt x="539" y="222"/>
                  </a:cubicBezTo>
                  <a:cubicBezTo>
                    <a:pt x="508" y="222"/>
                    <a:pt x="508" y="253"/>
                    <a:pt x="476" y="253"/>
                  </a:cubicBezTo>
                  <a:cubicBezTo>
                    <a:pt x="444" y="253"/>
                    <a:pt x="413" y="285"/>
                    <a:pt x="381" y="285"/>
                  </a:cubicBezTo>
                  <a:cubicBezTo>
                    <a:pt x="318" y="285"/>
                    <a:pt x="223" y="317"/>
                    <a:pt x="159" y="317"/>
                  </a:cubicBezTo>
                  <a:cubicBezTo>
                    <a:pt x="64" y="348"/>
                    <a:pt x="1" y="443"/>
                    <a:pt x="33" y="538"/>
                  </a:cubicBezTo>
                  <a:cubicBezTo>
                    <a:pt x="33" y="633"/>
                    <a:pt x="128" y="728"/>
                    <a:pt x="223" y="728"/>
                  </a:cubicBezTo>
                  <a:cubicBezTo>
                    <a:pt x="286" y="728"/>
                    <a:pt x="381" y="728"/>
                    <a:pt x="444" y="697"/>
                  </a:cubicBezTo>
                  <a:lnTo>
                    <a:pt x="603" y="697"/>
                  </a:lnTo>
                  <a:cubicBezTo>
                    <a:pt x="634" y="697"/>
                    <a:pt x="698" y="665"/>
                    <a:pt x="729" y="665"/>
                  </a:cubicBezTo>
                  <a:cubicBezTo>
                    <a:pt x="793" y="665"/>
                    <a:pt x="888" y="602"/>
                    <a:pt x="951" y="570"/>
                  </a:cubicBezTo>
                  <a:cubicBezTo>
                    <a:pt x="1031" y="517"/>
                    <a:pt x="1111" y="486"/>
                    <a:pt x="1153" y="421"/>
                  </a:cubicBezTo>
                  <a:lnTo>
                    <a:pt x="1153" y="421"/>
                  </a:lnTo>
                  <a:cubicBezTo>
                    <a:pt x="1271" y="358"/>
                    <a:pt x="1405" y="267"/>
                    <a:pt x="1489" y="127"/>
                  </a:cubicBezTo>
                  <a:cubicBezTo>
                    <a:pt x="1553" y="63"/>
                    <a:pt x="1458" y="0"/>
                    <a:pt x="13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448;p33">
              <a:extLst>
                <a:ext uri="{FF2B5EF4-FFF2-40B4-BE49-F238E27FC236}">
                  <a16:creationId xmlns:a16="http://schemas.microsoft.com/office/drawing/2014/main" id="{9DDAF005-B8F3-4300-C6BB-4D74ED5D8D9A}"/>
                </a:ext>
              </a:extLst>
            </p:cNvPr>
            <p:cNvSpPr/>
            <p:nvPr/>
          </p:nvSpPr>
          <p:spPr>
            <a:xfrm rot="5400000">
              <a:off x="4167563" y="2843270"/>
              <a:ext cx="24797" cy="16377"/>
            </a:xfrm>
            <a:custGeom>
              <a:avLst/>
              <a:gdLst/>
              <a:ahLst/>
              <a:cxnLst/>
              <a:rect l="l" t="t" r="r" b="b"/>
              <a:pathLst>
                <a:path w="1426" h="1053" extrusionOk="0">
                  <a:moveTo>
                    <a:pt x="982" y="972"/>
                  </a:moveTo>
                  <a:cubicBezTo>
                    <a:pt x="971" y="972"/>
                    <a:pt x="961" y="972"/>
                    <a:pt x="950" y="972"/>
                  </a:cubicBezTo>
                  <a:lnTo>
                    <a:pt x="950" y="972"/>
                  </a:lnTo>
                  <a:cubicBezTo>
                    <a:pt x="950" y="972"/>
                    <a:pt x="950" y="972"/>
                    <a:pt x="950" y="972"/>
                  </a:cubicBezTo>
                  <a:close/>
                  <a:moveTo>
                    <a:pt x="195" y="1"/>
                  </a:moveTo>
                  <a:cubicBezTo>
                    <a:pt x="148" y="1"/>
                    <a:pt x="101" y="16"/>
                    <a:pt x="63" y="53"/>
                  </a:cubicBezTo>
                  <a:cubicBezTo>
                    <a:pt x="0" y="117"/>
                    <a:pt x="0" y="180"/>
                    <a:pt x="32" y="275"/>
                  </a:cubicBezTo>
                  <a:cubicBezTo>
                    <a:pt x="53" y="317"/>
                    <a:pt x="74" y="346"/>
                    <a:pt x="95" y="378"/>
                  </a:cubicBezTo>
                  <a:lnTo>
                    <a:pt x="95" y="378"/>
                  </a:lnTo>
                  <a:cubicBezTo>
                    <a:pt x="95" y="404"/>
                    <a:pt x="95" y="433"/>
                    <a:pt x="95" y="465"/>
                  </a:cubicBezTo>
                  <a:cubicBezTo>
                    <a:pt x="127" y="497"/>
                    <a:pt x="127" y="528"/>
                    <a:pt x="158" y="560"/>
                  </a:cubicBezTo>
                  <a:cubicBezTo>
                    <a:pt x="190" y="623"/>
                    <a:pt x="253" y="687"/>
                    <a:pt x="285" y="750"/>
                  </a:cubicBezTo>
                  <a:cubicBezTo>
                    <a:pt x="380" y="813"/>
                    <a:pt x="475" y="909"/>
                    <a:pt x="570" y="972"/>
                  </a:cubicBezTo>
                  <a:cubicBezTo>
                    <a:pt x="625" y="999"/>
                    <a:pt x="686" y="1015"/>
                    <a:pt x="745" y="1019"/>
                  </a:cubicBezTo>
                  <a:lnTo>
                    <a:pt x="745" y="1019"/>
                  </a:lnTo>
                  <a:cubicBezTo>
                    <a:pt x="815" y="1038"/>
                    <a:pt x="891" y="1053"/>
                    <a:pt x="965" y="1053"/>
                  </a:cubicBezTo>
                  <a:cubicBezTo>
                    <a:pt x="1012" y="1053"/>
                    <a:pt x="1058" y="1047"/>
                    <a:pt x="1100" y="1033"/>
                  </a:cubicBezTo>
                  <a:lnTo>
                    <a:pt x="1100" y="1033"/>
                  </a:lnTo>
                  <a:cubicBezTo>
                    <a:pt x="1207" y="1025"/>
                    <a:pt x="1308" y="994"/>
                    <a:pt x="1362" y="940"/>
                  </a:cubicBezTo>
                  <a:cubicBezTo>
                    <a:pt x="1394" y="940"/>
                    <a:pt x="1425" y="877"/>
                    <a:pt x="1394" y="845"/>
                  </a:cubicBezTo>
                  <a:cubicBezTo>
                    <a:pt x="1369" y="773"/>
                    <a:pt x="1327" y="700"/>
                    <a:pt x="1280" y="656"/>
                  </a:cubicBezTo>
                  <a:lnTo>
                    <a:pt x="1280" y="656"/>
                  </a:lnTo>
                  <a:cubicBezTo>
                    <a:pt x="1276" y="644"/>
                    <a:pt x="1272" y="634"/>
                    <a:pt x="1267" y="623"/>
                  </a:cubicBezTo>
                  <a:cubicBezTo>
                    <a:pt x="1235" y="560"/>
                    <a:pt x="1204" y="528"/>
                    <a:pt x="1172" y="497"/>
                  </a:cubicBezTo>
                  <a:cubicBezTo>
                    <a:pt x="1147" y="472"/>
                    <a:pt x="1102" y="427"/>
                    <a:pt x="1053" y="394"/>
                  </a:cubicBezTo>
                  <a:lnTo>
                    <a:pt x="1053" y="394"/>
                  </a:lnTo>
                  <a:cubicBezTo>
                    <a:pt x="1025" y="358"/>
                    <a:pt x="991" y="327"/>
                    <a:pt x="950" y="307"/>
                  </a:cubicBezTo>
                  <a:cubicBezTo>
                    <a:pt x="841" y="252"/>
                    <a:pt x="731" y="197"/>
                    <a:pt x="601" y="143"/>
                  </a:cubicBezTo>
                  <a:lnTo>
                    <a:pt x="601" y="143"/>
                  </a:lnTo>
                  <a:cubicBezTo>
                    <a:pt x="602" y="144"/>
                    <a:pt x="602" y="146"/>
                    <a:pt x="602" y="148"/>
                  </a:cubicBezTo>
                  <a:cubicBezTo>
                    <a:pt x="598" y="144"/>
                    <a:pt x="594" y="141"/>
                    <a:pt x="590" y="138"/>
                  </a:cubicBezTo>
                  <a:lnTo>
                    <a:pt x="590" y="138"/>
                  </a:lnTo>
                  <a:cubicBezTo>
                    <a:pt x="594" y="139"/>
                    <a:pt x="597" y="141"/>
                    <a:pt x="601" y="143"/>
                  </a:cubicBezTo>
                  <a:lnTo>
                    <a:pt x="601" y="143"/>
                  </a:lnTo>
                  <a:cubicBezTo>
                    <a:pt x="598" y="122"/>
                    <a:pt x="578" y="118"/>
                    <a:pt x="555" y="117"/>
                  </a:cubicBezTo>
                  <a:lnTo>
                    <a:pt x="555" y="117"/>
                  </a:lnTo>
                  <a:cubicBezTo>
                    <a:pt x="566" y="123"/>
                    <a:pt x="578" y="129"/>
                    <a:pt x="590" y="138"/>
                  </a:cubicBezTo>
                  <a:lnTo>
                    <a:pt x="590" y="138"/>
                  </a:lnTo>
                  <a:cubicBezTo>
                    <a:pt x="573" y="131"/>
                    <a:pt x="556" y="124"/>
                    <a:pt x="538" y="117"/>
                  </a:cubicBezTo>
                  <a:cubicBezTo>
                    <a:pt x="544" y="117"/>
                    <a:pt x="549" y="117"/>
                    <a:pt x="555" y="117"/>
                  </a:cubicBezTo>
                  <a:lnTo>
                    <a:pt x="555" y="117"/>
                  </a:lnTo>
                  <a:cubicBezTo>
                    <a:pt x="539" y="109"/>
                    <a:pt x="523" y="101"/>
                    <a:pt x="507" y="85"/>
                  </a:cubicBezTo>
                  <a:cubicBezTo>
                    <a:pt x="486" y="85"/>
                    <a:pt x="450" y="71"/>
                    <a:pt x="411" y="71"/>
                  </a:cubicBezTo>
                  <a:cubicBezTo>
                    <a:pt x="401" y="71"/>
                    <a:pt x="391" y="72"/>
                    <a:pt x="381" y="74"/>
                  </a:cubicBezTo>
                  <a:lnTo>
                    <a:pt x="381" y="74"/>
                  </a:lnTo>
                  <a:cubicBezTo>
                    <a:pt x="380" y="69"/>
                    <a:pt x="380" y="63"/>
                    <a:pt x="380" y="53"/>
                  </a:cubicBezTo>
                  <a:cubicBezTo>
                    <a:pt x="348" y="53"/>
                    <a:pt x="317" y="22"/>
                    <a:pt x="285" y="22"/>
                  </a:cubicBezTo>
                  <a:cubicBezTo>
                    <a:pt x="259" y="9"/>
                    <a:pt x="227" y="1"/>
                    <a:pt x="1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66F1258E-FDD1-5CF1-B510-8E568EFC3EFC}"/>
              </a:ext>
            </a:extLst>
          </p:cNvPr>
          <p:cNvGrpSpPr/>
          <p:nvPr/>
        </p:nvGrpSpPr>
        <p:grpSpPr>
          <a:xfrm>
            <a:off x="8392462" y="5523554"/>
            <a:ext cx="426654" cy="495679"/>
            <a:chOff x="4161686" y="2715006"/>
            <a:chExt cx="410314" cy="734331"/>
          </a:xfrm>
        </p:grpSpPr>
        <p:sp>
          <p:nvSpPr>
            <p:cNvPr id="76" name="Google Shape;442;p33">
              <a:extLst>
                <a:ext uri="{FF2B5EF4-FFF2-40B4-BE49-F238E27FC236}">
                  <a16:creationId xmlns:a16="http://schemas.microsoft.com/office/drawing/2014/main" id="{FE1D4052-B5CD-D3D2-9221-059415A2F46D}"/>
                </a:ext>
              </a:extLst>
            </p:cNvPr>
            <p:cNvSpPr/>
            <p:nvPr/>
          </p:nvSpPr>
          <p:spPr>
            <a:xfrm rot="5400000">
              <a:off x="4054559" y="2837696"/>
              <a:ext cx="601098" cy="386843"/>
            </a:xfrm>
            <a:custGeom>
              <a:avLst/>
              <a:gdLst/>
              <a:ahLst/>
              <a:cxnLst/>
              <a:rect l="l" t="t" r="r" b="b"/>
              <a:pathLst>
                <a:path w="34568" h="24873" extrusionOk="0">
                  <a:moveTo>
                    <a:pt x="15218" y="1"/>
                  </a:moveTo>
                  <a:cubicBezTo>
                    <a:pt x="11766" y="1"/>
                    <a:pt x="8190" y="908"/>
                    <a:pt x="5289" y="2766"/>
                  </a:cubicBezTo>
                  <a:cubicBezTo>
                    <a:pt x="3832" y="3716"/>
                    <a:pt x="2534" y="4920"/>
                    <a:pt x="1615" y="6377"/>
                  </a:cubicBezTo>
                  <a:cubicBezTo>
                    <a:pt x="539" y="8087"/>
                    <a:pt x="0" y="10177"/>
                    <a:pt x="95" y="12172"/>
                  </a:cubicBezTo>
                  <a:cubicBezTo>
                    <a:pt x="222" y="16416"/>
                    <a:pt x="3167" y="19931"/>
                    <a:pt x="6714" y="21989"/>
                  </a:cubicBezTo>
                  <a:cubicBezTo>
                    <a:pt x="10602" y="24273"/>
                    <a:pt x="15151" y="24872"/>
                    <a:pt x="19571" y="24872"/>
                  </a:cubicBezTo>
                  <a:cubicBezTo>
                    <a:pt x="19687" y="24872"/>
                    <a:pt x="19804" y="24872"/>
                    <a:pt x="19920" y="24871"/>
                  </a:cubicBezTo>
                  <a:cubicBezTo>
                    <a:pt x="24417" y="24840"/>
                    <a:pt x="29009" y="24238"/>
                    <a:pt x="33094" y="22306"/>
                  </a:cubicBezTo>
                  <a:cubicBezTo>
                    <a:pt x="33601" y="22084"/>
                    <a:pt x="34013" y="21768"/>
                    <a:pt x="34456" y="21419"/>
                  </a:cubicBezTo>
                  <a:cubicBezTo>
                    <a:pt x="34567" y="21336"/>
                    <a:pt x="34483" y="21155"/>
                    <a:pt x="34354" y="21155"/>
                  </a:cubicBezTo>
                  <a:cubicBezTo>
                    <a:pt x="34336" y="21155"/>
                    <a:pt x="34317" y="21158"/>
                    <a:pt x="34298" y="21166"/>
                  </a:cubicBezTo>
                  <a:cubicBezTo>
                    <a:pt x="33284" y="21514"/>
                    <a:pt x="32334" y="21989"/>
                    <a:pt x="31353" y="22369"/>
                  </a:cubicBezTo>
                  <a:cubicBezTo>
                    <a:pt x="30339" y="22749"/>
                    <a:pt x="29294" y="23066"/>
                    <a:pt x="28281" y="23319"/>
                  </a:cubicBezTo>
                  <a:cubicBezTo>
                    <a:pt x="26159" y="23826"/>
                    <a:pt x="24005" y="24048"/>
                    <a:pt x="21820" y="24175"/>
                  </a:cubicBezTo>
                  <a:cubicBezTo>
                    <a:pt x="21144" y="24204"/>
                    <a:pt x="20463" y="24220"/>
                    <a:pt x="19779" y="24220"/>
                  </a:cubicBezTo>
                  <a:cubicBezTo>
                    <a:pt x="16012" y="24220"/>
                    <a:pt x="12177" y="23719"/>
                    <a:pt x="8773" y="22084"/>
                  </a:cubicBezTo>
                  <a:cubicBezTo>
                    <a:pt x="5321" y="20469"/>
                    <a:pt x="1995" y="17619"/>
                    <a:pt x="1172" y="13755"/>
                  </a:cubicBezTo>
                  <a:cubicBezTo>
                    <a:pt x="760" y="11792"/>
                    <a:pt x="982" y="9702"/>
                    <a:pt x="1805" y="7897"/>
                  </a:cubicBezTo>
                  <a:cubicBezTo>
                    <a:pt x="2470" y="6408"/>
                    <a:pt x="3516" y="5173"/>
                    <a:pt x="4782" y="4160"/>
                  </a:cubicBezTo>
                  <a:cubicBezTo>
                    <a:pt x="7664" y="1880"/>
                    <a:pt x="11433" y="961"/>
                    <a:pt x="15043" y="581"/>
                  </a:cubicBezTo>
                  <a:cubicBezTo>
                    <a:pt x="15550" y="518"/>
                    <a:pt x="16025" y="486"/>
                    <a:pt x="16500" y="423"/>
                  </a:cubicBezTo>
                  <a:cubicBezTo>
                    <a:pt x="16753" y="423"/>
                    <a:pt x="16753" y="43"/>
                    <a:pt x="16500" y="43"/>
                  </a:cubicBezTo>
                  <a:cubicBezTo>
                    <a:pt x="16075" y="15"/>
                    <a:pt x="15647" y="1"/>
                    <a:pt x="1521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443;p33">
              <a:extLst>
                <a:ext uri="{FF2B5EF4-FFF2-40B4-BE49-F238E27FC236}">
                  <a16:creationId xmlns:a16="http://schemas.microsoft.com/office/drawing/2014/main" id="{21934685-56D0-8E27-8E47-237E1074C006}"/>
                </a:ext>
              </a:extLst>
            </p:cNvPr>
            <p:cNvSpPr/>
            <p:nvPr/>
          </p:nvSpPr>
          <p:spPr>
            <a:xfrm rot="5400000">
              <a:off x="4213517" y="3044335"/>
              <a:ext cx="359062" cy="312859"/>
            </a:xfrm>
            <a:custGeom>
              <a:avLst/>
              <a:gdLst/>
              <a:ahLst/>
              <a:cxnLst/>
              <a:rect l="l" t="t" r="r" b="b"/>
              <a:pathLst>
                <a:path w="20649" h="20116" extrusionOk="0">
                  <a:moveTo>
                    <a:pt x="3044" y="1"/>
                  </a:moveTo>
                  <a:cubicBezTo>
                    <a:pt x="2724" y="1"/>
                    <a:pt x="2407" y="9"/>
                    <a:pt x="2090" y="9"/>
                  </a:cubicBezTo>
                  <a:cubicBezTo>
                    <a:pt x="1457" y="40"/>
                    <a:pt x="824" y="104"/>
                    <a:pt x="190" y="167"/>
                  </a:cubicBezTo>
                  <a:cubicBezTo>
                    <a:pt x="0" y="167"/>
                    <a:pt x="0" y="421"/>
                    <a:pt x="190" y="452"/>
                  </a:cubicBezTo>
                  <a:cubicBezTo>
                    <a:pt x="1235" y="516"/>
                    <a:pt x="2312" y="706"/>
                    <a:pt x="3389" y="801"/>
                  </a:cubicBezTo>
                  <a:cubicBezTo>
                    <a:pt x="4465" y="864"/>
                    <a:pt x="5574" y="959"/>
                    <a:pt x="6651" y="1117"/>
                  </a:cubicBezTo>
                  <a:cubicBezTo>
                    <a:pt x="8772" y="1466"/>
                    <a:pt x="10894" y="2004"/>
                    <a:pt x="12858" y="2922"/>
                  </a:cubicBezTo>
                  <a:cubicBezTo>
                    <a:pt x="14821" y="3809"/>
                    <a:pt x="16658" y="5076"/>
                    <a:pt x="17925" y="6849"/>
                  </a:cubicBezTo>
                  <a:cubicBezTo>
                    <a:pt x="19255" y="8654"/>
                    <a:pt x="19857" y="10840"/>
                    <a:pt x="19508" y="13056"/>
                  </a:cubicBezTo>
                  <a:cubicBezTo>
                    <a:pt x="19097" y="15590"/>
                    <a:pt x="17640" y="17965"/>
                    <a:pt x="15961" y="19897"/>
                  </a:cubicBezTo>
                  <a:cubicBezTo>
                    <a:pt x="15887" y="19997"/>
                    <a:pt x="15969" y="20116"/>
                    <a:pt x="16069" y="20116"/>
                  </a:cubicBezTo>
                  <a:cubicBezTo>
                    <a:pt x="16096" y="20116"/>
                    <a:pt x="16124" y="20107"/>
                    <a:pt x="16151" y="20087"/>
                  </a:cubicBezTo>
                  <a:cubicBezTo>
                    <a:pt x="17957" y="18408"/>
                    <a:pt x="19413" y="16445"/>
                    <a:pt x="20047" y="14038"/>
                  </a:cubicBezTo>
                  <a:cubicBezTo>
                    <a:pt x="20648" y="11790"/>
                    <a:pt x="20395" y="9446"/>
                    <a:pt x="19255" y="7388"/>
                  </a:cubicBezTo>
                  <a:cubicBezTo>
                    <a:pt x="16975" y="3302"/>
                    <a:pt x="12193" y="1339"/>
                    <a:pt x="7822" y="516"/>
                  </a:cubicBezTo>
                  <a:cubicBezTo>
                    <a:pt x="6556" y="294"/>
                    <a:pt x="5289" y="135"/>
                    <a:pt x="4022" y="40"/>
                  </a:cubicBezTo>
                  <a:cubicBezTo>
                    <a:pt x="3690" y="9"/>
                    <a:pt x="3365" y="1"/>
                    <a:pt x="304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78" name="Google Shape;444;p33">
              <a:extLst>
                <a:ext uri="{FF2B5EF4-FFF2-40B4-BE49-F238E27FC236}">
                  <a16:creationId xmlns:a16="http://schemas.microsoft.com/office/drawing/2014/main" id="{BBC69FA1-F5A3-48F2-340E-D9179DA99078}"/>
                </a:ext>
              </a:extLst>
            </p:cNvPr>
            <p:cNvSpPr/>
            <p:nvPr/>
          </p:nvSpPr>
          <p:spPr>
            <a:xfrm rot="5400000">
              <a:off x="4234983" y="3388326"/>
              <a:ext cx="50775" cy="71247"/>
            </a:xfrm>
            <a:custGeom>
              <a:avLst/>
              <a:gdLst/>
              <a:ahLst/>
              <a:cxnLst/>
              <a:rect l="l" t="t" r="r" b="b"/>
              <a:pathLst>
                <a:path w="2920" h="4581" extrusionOk="0">
                  <a:moveTo>
                    <a:pt x="2752" y="1"/>
                  </a:moveTo>
                  <a:cubicBezTo>
                    <a:pt x="2690" y="1"/>
                    <a:pt x="2624" y="36"/>
                    <a:pt x="2598" y="115"/>
                  </a:cubicBezTo>
                  <a:cubicBezTo>
                    <a:pt x="2313" y="907"/>
                    <a:pt x="1838" y="1667"/>
                    <a:pt x="1363" y="2395"/>
                  </a:cubicBezTo>
                  <a:cubicBezTo>
                    <a:pt x="1141" y="2744"/>
                    <a:pt x="888" y="3061"/>
                    <a:pt x="603" y="3377"/>
                  </a:cubicBezTo>
                  <a:cubicBezTo>
                    <a:pt x="444" y="3536"/>
                    <a:pt x="286" y="3694"/>
                    <a:pt x="191" y="3884"/>
                  </a:cubicBezTo>
                  <a:cubicBezTo>
                    <a:pt x="64" y="4074"/>
                    <a:pt x="33" y="4264"/>
                    <a:pt x="1" y="4454"/>
                  </a:cubicBezTo>
                  <a:cubicBezTo>
                    <a:pt x="1" y="4517"/>
                    <a:pt x="33" y="4581"/>
                    <a:pt x="96" y="4581"/>
                  </a:cubicBezTo>
                  <a:cubicBezTo>
                    <a:pt x="286" y="4581"/>
                    <a:pt x="508" y="4517"/>
                    <a:pt x="666" y="4422"/>
                  </a:cubicBezTo>
                  <a:cubicBezTo>
                    <a:pt x="888" y="4296"/>
                    <a:pt x="1046" y="4137"/>
                    <a:pt x="1173" y="3947"/>
                  </a:cubicBezTo>
                  <a:cubicBezTo>
                    <a:pt x="1458" y="3567"/>
                    <a:pt x="1743" y="3187"/>
                    <a:pt x="1964" y="2775"/>
                  </a:cubicBezTo>
                  <a:cubicBezTo>
                    <a:pt x="2439" y="1952"/>
                    <a:pt x="2661" y="1097"/>
                    <a:pt x="2883" y="179"/>
                  </a:cubicBezTo>
                  <a:cubicBezTo>
                    <a:pt x="2920" y="68"/>
                    <a:pt x="2839" y="1"/>
                    <a:pt x="27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445;p33">
              <a:extLst>
                <a:ext uri="{FF2B5EF4-FFF2-40B4-BE49-F238E27FC236}">
                  <a16:creationId xmlns:a16="http://schemas.microsoft.com/office/drawing/2014/main" id="{FDABC93A-D94A-3C62-C3A7-37FBC924DE7B}"/>
                </a:ext>
              </a:extLst>
            </p:cNvPr>
            <p:cNvSpPr/>
            <p:nvPr/>
          </p:nvSpPr>
          <p:spPr>
            <a:xfrm rot="5400000">
              <a:off x="4188080" y="3356484"/>
              <a:ext cx="25909" cy="20856"/>
            </a:xfrm>
            <a:custGeom>
              <a:avLst/>
              <a:gdLst/>
              <a:ahLst/>
              <a:cxnLst/>
              <a:rect l="l" t="t" r="r" b="b"/>
              <a:pathLst>
                <a:path w="1490" h="1341" extrusionOk="0">
                  <a:moveTo>
                    <a:pt x="1109" y="1"/>
                  </a:moveTo>
                  <a:cubicBezTo>
                    <a:pt x="982" y="1"/>
                    <a:pt x="919" y="32"/>
                    <a:pt x="824" y="127"/>
                  </a:cubicBezTo>
                  <a:lnTo>
                    <a:pt x="412" y="476"/>
                  </a:lnTo>
                  <a:cubicBezTo>
                    <a:pt x="317" y="539"/>
                    <a:pt x="254" y="602"/>
                    <a:pt x="222" y="666"/>
                  </a:cubicBezTo>
                  <a:cubicBezTo>
                    <a:pt x="191" y="697"/>
                    <a:pt x="159" y="729"/>
                    <a:pt x="127" y="761"/>
                  </a:cubicBezTo>
                  <a:cubicBezTo>
                    <a:pt x="64" y="856"/>
                    <a:pt x="1" y="919"/>
                    <a:pt x="1" y="1014"/>
                  </a:cubicBezTo>
                  <a:cubicBezTo>
                    <a:pt x="1" y="1038"/>
                    <a:pt x="5" y="1062"/>
                    <a:pt x="12" y="1085"/>
                  </a:cubicBezTo>
                  <a:lnTo>
                    <a:pt x="12" y="1085"/>
                  </a:lnTo>
                  <a:cubicBezTo>
                    <a:pt x="8" y="1137"/>
                    <a:pt x="22" y="1193"/>
                    <a:pt x="64" y="1236"/>
                  </a:cubicBezTo>
                  <a:cubicBezTo>
                    <a:pt x="92" y="1292"/>
                    <a:pt x="170" y="1323"/>
                    <a:pt x="253" y="1330"/>
                  </a:cubicBezTo>
                  <a:lnTo>
                    <a:pt x="253" y="1330"/>
                  </a:lnTo>
                  <a:cubicBezTo>
                    <a:pt x="281" y="1337"/>
                    <a:pt x="310" y="1341"/>
                    <a:pt x="338" y="1341"/>
                  </a:cubicBezTo>
                  <a:cubicBezTo>
                    <a:pt x="397" y="1341"/>
                    <a:pt x="455" y="1325"/>
                    <a:pt x="507" y="1299"/>
                  </a:cubicBezTo>
                  <a:cubicBezTo>
                    <a:pt x="571" y="1267"/>
                    <a:pt x="602" y="1267"/>
                    <a:pt x="634" y="1236"/>
                  </a:cubicBezTo>
                  <a:cubicBezTo>
                    <a:pt x="761" y="1172"/>
                    <a:pt x="856" y="1109"/>
                    <a:pt x="919" y="1014"/>
                  </a:cubicBezTo>
                  <a:cubicBezTo>
                    <a:pt x="1077" y="919"/>
                    <a:pt x="1236" y="792"/>
                    <a:pt x="1362" y="666"/>
                  </a:cubicBezTo>
                  <a:cubicBezTo>
                    <a:pt x="1426" y="602"/>
                    <a:pt x="1489" y="476"/>
                    <a:pt x="1489" y="381"/>
                  </a:cubicBezTo>
                  <a:cubicBezTo>
                    <a:pt x="1489" y="286"/>
                    <a:pt x="1426" y="191"/>
                    <a:pt x="1362" y="127"/>
                  </a:cubicBezTo>
                  <a:cubicBezTo>
                    <a:pt x="1299" y="32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446;p33">
              <a:extLst>
                <a:ext uri="{FF2B5EF4-FFF2-40B4-BE49-F238E27FC236}">
                  <a16:creationId xmlns:a16="http://schemas.microsoft.com/office/drawing/2014/main" id="{FB7E2C5C-BE89-4B83-AF9A-BDD3A0B8E17C}"/>
                </a:ext>
              </a:extLst>
            </p:cNvPr>
            <p:cNvSpPr/>
            <p:nvPr/>
          </p:nvSpPr>
          <p:spPr>
            <a:xfrm rot="5400000">
              <a:off x="4440092" y="2737001"/>
              <a:ext cx="136172" cy="92181"/>
            </a:xfrm>
            <a:custGeom>
              <a:avLst/>
              <a:gdLst/>
              <a:ahLst/>
              <a:cxnLst/>
              <a:rect l="l" t="t" r="r" b="b"/>
              <a:pathLst>
                <a:path w="7831" h="5927" extrusionOk="0">
                  <a:moveTo>
                    <a:pt x="7641" y="0"/>
                  </a:moveTo>
                  <a:cubicBezTo>
                    <a:pt x="7261" y="95"/>
                    <a:pt x="6849" y="95"/>
                    <a:pt x="6469" y="253"/>
                  </a:cubicBezTo>
                  <a:cubicBezTo>
                    <a:pt x="6121" y="412"/>
                    <a:pt x="5772" y="570"/>
                    <a:pt x="5392" y="760"/>
                  </a:cubicBezTo>
                  <a:cubicBezTo>
                    <a:pt x="4696" y="1140"/>
                    <a:pt x="3999" y="1615"/>
                    <a:pt x="3334" y="2090"/>
                  </a:cubicBezTo>
                  <a:cubicBezTo>
                    <a:pt x="2700" y="2597"/>
                    <a:pt x="2099" y="3104"/>
                    <a:pt x="1560" y="3674"/>
                  </a:cubicBezTo>
                  <a:cubicBezTo>
                    <a:pt x="959" y="4275"/>
                    <a:pt x="547" y="4940"/>
                    <a:pt x="72" y="5606"/>
                  </a:cubicBezTo>
                  <a:cubicBezTo>
                    <a:pt x="1" y="5748"/>
                    <a:pt x="143" y="5926"/>
                    <a:pt x="286" y="5926"/>
                  </a:cubicBezTo>
                  <a:cubicBezTo>
                    <a:pt x="333" y="5926"/>
                    <a:pt x="381" y="5906"/>
                    <a:pt x="420" y="5859"/>
                  </a:cubicBezTo>
                  <a:cubicBezTo>
                    <a:pt x="895" y="5289"/>
                    <a:pt x="1465" y="4750"/>
                    <a:pt x="2004" y="4212"/>
                  </a:cubicBezTo>
                  <a:cubicBezTo>
                    <a:pt x="2574" y="3674"/>
                    <a:pt x="3175" y="3135"/>
                    <a:pt x="3809" y="2660"/>
                  </a:cubicBezTo>
                  <a:cubicBezTo>
                    <a:pt x="4411" y="2217"/>
                    <a:pt x="5044" y="1774"/>
                    <a:pt x="5741" y="1425"/>
                  </a:cubicBezTo>
                  <a:cubicBezTo>
                    <a:pt x="6057" y="1235"/>
                    <a:pt x="6406" y="1045"/>
                    <a:pt x="6754" y="855"/>
                  </a:cubicBezTo>
                  <a:cubicBezTo>
                    <a:pt x="7102" y="665"/>
                    <a:pt x="7387" y="380"/>
                    <a:pt x="7736" y="190"/>
                  </a:cubicBezTo>
                  <a:cubicBezTo>
                    <a:pt x="7831" y="127"/>
                    <a:pt x="7767" y="0"/>
                    <a:pt x="76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447;p33">
              <a:extLst>
                <a:ext uri="{FF2B5EF4-FFF2-40B4-BE49-F238E27FC236}">
                  <a16:creationId xmlns:a16="http://schemas.microsoft.com/office/drawing/2014/main" id="{B95828EE-7918-03EF-CBC0-BFC6A09376D1}"/>
                </a:ext>
              </a:extLst>
            </p:cNvPr>
            <p:cNvSpPr/>
            <p:nvPr/>
          </p:nvSpPr>
          <p:spPr>
            <a:xfrm rot="5400000">
              <a:off x="4552828" y="2878821"/>
              <a:ext cx="27005" cy="11338"/>
            </a:xfrm>
            <a:custGeom>
              <a:avLst/>
              <a:gdLst/>
              <a:ahLst/>
              <a:cxnLst/>
              <a:rect l="l" t="t" r="r" b="b"/>
              <a:pathLst>
                <a:path w="1553" h="729" extrusionOk="0">
                  <a:moveTo>
                    <a:pt x="1394" y="0"/>
                  </a:moveTo>
                  <a:cubicBezTo>
                    <a:pt x="1299" y="0"/>
                    <a:pt x="1236" y="63"/>
                    <a:pt x="1173" y="63"/>
                  </a:cubicBezTo>
                  <a:cubicBezTo>
                    <a:pt x="1109" y="95"/>
                    <a:pt x="1046" y="127"/>
                    <a:pt x="983" y="127"/>
                  </a:cubicBezTo>
                  <a:lnTo>
                    <a:pt x="919" y="127"/>
                  </a:lnTo>
                  <a:cubicBezTo>
                    <a:pt x="888" y="158"/>
                    <a:pt x="824" y="158"/>
                    <a:pt x="793" y="158"/>
                  </a:cubicBezTo>
                  <a:cubicBezTo>
                    <a:pt x="761" y="158"/>
                    <a:pt x="729" y="190"/>
                    <a:pt x="698" y="190"/>
                  </a:cubicBezTo>
                  <a:lnTo>
                    <a:pt x="634" y="190"/>
                  </a:lnTo>
                  <a:cubicBezTo>
                    <a:pt x="603" y="190"/>
                    <a:pt x="571" y="222"/>
                    <a:pt x="539" y="222"/>
                  </a:cubicBezTo>
                  <a:cubicBezTo>
                    <a:pt x="508" y="222"/>
                    <a:pt x="508" y="253"/>
                    <a:pt x="476" y="253"/>
                  </a:cubicBezTo>
                  <a:cubicBezTo>
                    <a:pt x="444" y="253"/>
                    <a:pt x="413" y="285"/>
                    <a:pt x="381" y="285"/>
                  </a:cubicBezTo>
                  <a:cubicBezTo>
                    <a:pt x="318" y="285"/>
                    <a:pt x="223" y="317"/>
                    <a:pt x="159" y="317"/>
                  </a:cubicBezTo>
                  <a:cubicBezTo>
                    <a:pt x="64" y="348"/>
                    <a:pt x="1" y="443"/>
                    <a:pt x="33" y="538"/>
                  </a:cubicBezTo>
                  <a:cubicBezTo>
                    <a:pt x="33" y="633"/>
                    <a:pt x="128" y="728"/>
                    <a:pt x="223" y="728"/>
                  </a:cubicBezTo>
                  <a:cubicBezTo>
                    <a:pt x="286" y="728"/>
                    <a:pt x="381" y="728"/>
                    <a:pt x="444" y="697"/>
                  </a:cubicBezTo>
                  <a:lnTo>
                    <a:pt x="603" y="697"/>
                  </a:lnTo>
                  <a:cubicBezTo>
                    <a:pt x="634" y="697"/>
                    <a:pt x="698" y="665"/>
                    <a:pt x="729" y="665"/>
                  </a:cubicBezTo>
                  <a:cubicBezTo>
                    <a:pt x="793" y="665"/>
                    <a:pt x="888" y="602"/>
                    <a:pt x="951" y="570"/>
                  </a:cubicBezTo>
                  <a:cubicBezTo>
                    <a:pt x="1031" y="517"/>
                    <a:pt x="1111" y="486"/>
                    <a:pt x="1153" y="421"/>
                  </a:cubicBezTo>
                  <a:lnTo>
                    <a:pt x="1153" y="421"/>
                  </a:lnTo>
                  <a:cubicBezTo>
                    <a:pt x="1271" y="358"/>
                    <a:pt x="1405" y="267"/>
                    <a:pt x="1489" y="127"/>
                  </a:cubicBezTo>
                  <a:cubicBezTo>
                    <a:pt x="1553" y="63"/>
                    <a:pt x="1458" y="0"/>
                    <a:pt x="13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448;p33">
              <a:extLst>
                <a:ext uri="{FF2B5EF4-FFF2-40B4-BE49-F238E27FC236}">
                  <a16:creationId xmlns:a16="http://schemas.microsoft.com/office/drawing/2014/main" id="{2D2D5FAF-D3D6-4993-8D86-87978C55600F}"/>
                </a:ext>
              </a:extLst>
            </p:cNvPr>
            <p:cNvSpPr/>
            <p:nvPr/>
          </p:nvSpPr>
          <p:spPr>
            <a:xfrm rot="5400000">
              <a:off x="4167563" y="2843270"/>
              <a:ext cx="24797" cy="16377"/>
            </a:xfrm>
            <a:custGeom>
              <a:avLst/>
              <a:gdLst/>
              <a:ahLst/>
              <a:cxnLst/>
              <a:rect l="l" t="t" r="r" b="b"/>
              <a:pathLst>
                <a:path w="1426" h="1053" extrusionOk="0">
                  <a:moveTo>
                    <a:pt x="982" y="972"/>
                  </a:moveTo>
                  <a:cubicBezTo>
                    <a:pt x="971" y="972"/>
                    <a:pt x="961" y="972"/>
                    <a:pt x="950" y="972"/>
                  </a:cubicBezTo>
                  <a:lnTo>
                    <a:pt x="950" y="972"/>
                  </a:lnTo>
                  <a:cubicBezTo>
                    <a:pt x="950" y="972"/>
                    <a:pt x="950" y="972"/>
                    <a:pt x="950" y="972"/>
                  </a:cubicBezTo>
                  <a:close/>
                  <a:moveTo>
                    <a:pt x="195" y="1"/>
                  </a:moveTo>
                  <a:cubicBezTo>
                    <a:pt x="148" y="1"/>
                    <a:pt x="101" y="16"/>
                    <a:pt x="63" y="53"/>
                  </a:cubicBezTo>
                  <a:cubicBezTo>
                    <a:pt x="0" y="117"/>
                    <a:pt x="0" y="180"/>
                    <a:pt x="32" y="275"/>
                  </a:cubicBezTo>
                  <a:cubicBezTo>
                    <a:pt x="53" y="317"/>
                    <a:pt x="74" y="346"/>
                    <a:pt x="95" y="378"/>
                  </a:cubicBezTo>
                  <a:lnTo>
                    <a:pt x="95" y="378"/>
                  </a:lnTo>
                  <a:cubicBezTo>
                    <a:pt x="95" y="404"/>
                    <a:pt x="95" y="433"/>
                    <a:pt x="95" y="465"/>
                  </a:cubicBezTo>
                  <a:cubicBezTo>
                    <a:pt x="127" y="497"/>
                    <a:pt x="127" y="528"/>
                    <a:pt x="158" y="560"/>
                  </a:cubicBezTo>
                  <a:cubicBezTo>
                    <a:pt x="190" y="623"/>
                    <a:pt x="253" y="687"/>
                    <a:pt x="285" y="750"/>
                  </a:cubicBezTo>
                  <a:cubicBezTo>
                    <a:pt x="380" y="813"/>
                    <a:pt x="475" y="909"/>
                    <a:pt x="570" y="972"/>
                  </a:cubicBezTo>
                  <a:cubicBezTo>
                    <a:pt x="625" y="999"/>
                    <a:pt x="686" y="1015"/>
                    <a:pt x="745" y="1019"/>
                  </a:cubicBezTo>
                  <a:lnTo>
                    <a:pt x="745" y="1019"/>
                  </a:lnTo>
                  <a:cubicBezTo>
                    <a:pt x="815" y="1038"/>
                    <a:pt x="891" y="1053"/>
                    <a:pt x="965" y="1053"/>
                  </a:cubicBezTo>
                  <a:cubicBezTo>
                    <a:pt x="1012" y="1053"/>
                    <a:pt x="1058" y="1047"/>
                    <a:pt x="1100" y="1033"/>
                  </a:cubicBezTo>
                  <a:lnTo>
                    <a:pt x="1100" y="1033"/>
                  </a:lnTo>
                  <a:cubicBezTo>
                    <a:pt x="1207" y="1025"/>
                    <a:pt x="1308" y="994"/>
                    <a:pt x="1362" y="940"/>
                  </a:cubicBezTo>
                  <a:cubicBezTo>
                    <a:pt x="1394" y="940"/>
                    <a:pt x="1425" y="877"/>
                    <a:pt x="1394" y="845"/>
                  </a:cubicBezTo>
                  <a:cubicBezTo>
                    <a:pt x="1369" y="773"/>
                    <a:pt x="1327" y="700"/>
                    <a:pt x="1280" y="656"/>
                  </a:cubicBezTo>
                  <a:lnTo>
                    <a:pt x="1280" y="656"/>
                  </a:lnTo>
                  <a:cubicBezTo>
                    <a:pt x="1276" y="644"/>
                    <a:pt x="1272" y="634"/>
                    <a:pt x="1267" y="623"/>
                  </a:cubicBezTo>
                  <a:cubicBezTo>
                    <a:pt x="1235" y="560"/>
                    <a:pt x="1204" y="528"/>
                    <a:pt x="1172" y="497"/>
                  </a:cubicBezTo>
                  <a:cubicBezTo>
                    <a:pt x="1147" y="472"/>
                    <a:pt x="1102" y="427"/>
                    <a:pt x="1053" y="394"/>
                  </a:cubicBezTo>
                  <a:lnTo>
                    <a:pt x="1053" y="394"/>
                  </a:lnTo>
                  <a:cubicBezTo>
                    <a:pt x="1025" y="358"/>
                    <a:pt x="991" y="327"/>
                    <a:pt x="950" y="307"/>
                  </a:cubicBezTo>
                  <a:cubicBezTo>
                    <a:pt x="841" y="252"/>
                    <a:pt x="731" y="197"/>
                    <a:pt x="601" y="143"/>
                  </a:cubicBezTo>
                  <a:lnTo>
                    <a:pt x="601" y="143"/>
                  </a:lnTo>
                  <a:cubicBezTo>
                    <a:pt x="602" y="144"/>
                    <a:pt x="602" y="146"/>
                    <a:pt x="602" y="148"/>
                  </a:cubicBezTo>
                  <a:cubicBezTo>
                    <a:pt x="598" y="144"/>
                    <a:pt x="594" y="141"/>
                    <a:pt x="590" y="138"/>
                  </a:cubicBezTo>
                  <a:lnTo>
                    <a:pt x="590" y="138"/>
                  </a:lnTo>
                  <a:cubicBezTo>
                    <a:pt x="594" y="139"/>
                    <a:pt x="597" y="141"/>
                    <a:pt x="601" y="143"/>
                  </a:cubicBezTo>
                  <a:lnTo>
                    <a:pt x="601" y="143"/>
                  </a:lnTo>
                  <a:cubicBezTo>
                    <a:pt x="598" y="122"/>
                    <a:pt x="578" y="118"/>
                    <a:pt x="555" y="117"/>
                  </a:cubicBezTo>
                  <a:lnTo>
                    <a:pt x="555" y="117"/>
                  </a:lnTo>
                  <a:cubicBezTo>
                    <a:pt x="566" y="123"/>
                    <a:pt x="578" y="129"/>
                    <a:pt x="590" y="138"/>
                  </a:cubicBezTo>
                  <a:lnTo>
                    <a:pt x="590" y="138"/>
                  </a:lnTo>
                  <a:cubicBezTo>
                    <a:pt x="573" y="131"/>
                    <a:pt x="556" y="124"/>
                    <a:pt x="538" y="117"/>
                  </a:cubicBezTo>
                  <a:cubicBezTo>
                    <a:pt x="544" y="117"/>
                    <a:pt x="549" y="117"/>
                    <a:pt x="555" y="117"/>
                  </a:cubicBezTo>
                  <a:lnTo>
                    <a:pt x="555" y="117"/>
                  </a:lnTo>
                  <a:cubicBezTo>
                    <a:pt x="539" y="109"/>
                    <a:pt x="523" y="101"/>
                    <a:pt x="507" y="85"/>
                  </a:cubicBezTo>
                  <a:cubicBezTo>
                    <a:pt x="486" y="85"/>
                    <a:pt x="450" y="71"/>
                    <a:pt x="411" y="71"/>
                  </a:cubicBezTo>
                  <a:cubicBezTo>
                    <a:pt x="401" y="71"/>
                    <a:pt x="391" y="72"/>
                    <a:pt x="381" y="74"/>
                  </a:cubicBezTo>
                  <a:lnTo>
                    <a:pt x="381" y="74"/>
                  </a:lnTo>
                  <a:cubicBezTo>
                    <a:pt x="380" y="69"/>
                    <a:pt x="380" y="63"/>
                    <a:pt x="380" y="53"/>
                  </a:cubicBezTo>
                  <a:cubicBezTo>
                    <a:pt x="348" y="53"/>
                    <a:pt x="317" y="22"/>
                    <a:pt x="285" y="22"/>
                  </a:cubicBezTo>
                  <a:cubicBezTo>
                    <a:pt x="259" y="9"/>
                    <a:pt x="227" y="1"/>
                    <a:pt x="1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65B532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83" name="Grupo 82">
            <a:extLst>
              <a:ext uri="{FF2B5EF4-FFF2-40B4-BE49-F238E27FC236}">
                <a16:creationId xmlns:a16="http://schemas.microsoft.com/office/drawing/2014/main" id="{8D5D97DB-97E1-4762-C654-B64B52DFBA09}"/>
              </a:ext>
            </a:extLst>
          </p:cNvPr>
          <p:cNvGrpSpPr/>
          <p:nvPr/>
        </p:nvGrpSpPr>
        <p:grpSpPr>
          <a:xfrm>
            <a:off x="4588468" y="3717489"/>
            <a:ext cx="398902" cy="480501"/>
            <a:chOff x="4161686" y="2715006"/>
            <a:chExt cx="410314" cy="734331"/>
          </a:xfrm>
        </p:grpSpPr>
        <p:sp>
          <p:nvSpPr>
            <p:cNvPr id="84" name="Google Shape;442;p33">
              <a:extLst>
                <a:ext uri="{FF2B5EF4-FFF2-40B4-BE49-F238E27FC236}">
                  <a16:creationId xmlns:a16="http://schemas.microsoft.com/office/drawing/2014/main" id="{0726E4B0-9BD3-395B-5F21-FE785A3143BF}"/>
                </a:ext>
              </a:extLst>
            </p:cNvPr>
            <p:cNvSpPr/>
            <p:nvPr/>
          </p:nvSpPr>
          <p:spPr>
            <a:xfrm rot="5400000">
              <a:off x="4054559" y="2837696"/>
              <a:ext cx="601098" cy="386843"/>
            </a:xfrm>
            <a:custGeom>
              <a:avLst/>
              <a:gdLst/>
              <a:ahLst/>
              <a:cxnLst/>
              <a:rect l="l" t="t" r="r" b="b"/>
              <a:pathLst>
                <a:path w="34568" h="24873" extrusionOk="0">
                  <a:moveTo>
                    <a:pt x="15218" y="1"/>
                  </a:moveTo>
                  <a:cubicBezTo>
                    <a:pt x="11766" y="1"/>
                    <a:pt x="8190" y="908"/>
                    <a:pt x="5289" y="2766"/>
                  </a:cubicBezTo>
                  <a:cubicBezTo>
                    <a:pt x="3832" y="3716"/>
                    <a:pt x="2534" y="4920"/>
                    <a:pt x="1615" y="6377"/>
                  </a:cubicBezTo>
                  <a:cubicBezTo>
                    <a:pt x="539" y="8087"/>
                    <a:pt x="0" y="10177"/>
                    <a:pt x="95" y="12172"/>
                  </a:cubicBezTo>
                  <a:cubicBezTo>
                    <a:pt x="222" y="16416"/>
                    <a:pt x="3167" y="19931"/>
                    <a:pt x="6714" y="21989"/>
                  </a:cubicBezTo>
                  <a:cubicBezTo>
                    <a:pt x="10602" y="24273"/>
                    <a:pt x="15151" y="24872"/>
                    <a:pt x="19571" y="24872"/>
                  </a:cubicBezTo>
                  <a:cubicBezTo>
                    <a:pt x="19687" y="24872"/>
                    <a:pt x="19804" y="24872"/>
                    <a:pt x="19920" y="24871"/>
                  </a:cubicBezTo>
                  <a:cubicBezTo>
                    <a:pt x="24417" y="24840"/>
                    <a:pt x="29009" y="24238"/>
                    <a:pt x="33094" y="22306"/>
                  </a:cubicBezTo>
                  <a:cubicBezTo>
                    <a:pt x="33601" y="22084"/>
                    <a:pt x="34013" y="21768"/>
                    <a:pt x="34456" y="21419"/>
                  </a:cubicBezTo>
                  <a:cubicBezTo>
                    <a:pt x="34567" y="21336"/>
                    <a:pt x="34483" y="21155"/>
                    <a:pt x="34354" y="21155"/>
                  </a:cubicBezTo>
                  <a:cubicBezTo>
                    <a:pt x="34336" y="21155"/>
                    <a:pt x="34317" y="21158"/>
                    <a:pt x="34298" y="21166"/>
                  </a:cubicBezTo>
                  <a:cubicBezTo>
                    <a:pt x="33284" y="21514"/>
                    <a:pt x="32334" y="21989"/>
                    <a:pt x="31353" y="22369"/>
                  </a:cubicBezTo>
                  <a:cubicBezTo>
                    <a:pt x="30339" y="22749"/>
                    <a:pt x="29294" y="23066"/>
                    <a:pt x="28281" y="23319"/>
                  </a:cubicBezTo>
                  <a:cubicBezTo>
                    <a:pt x="26159" y="23826"/>
                    <a:pt x="24005" y="24048"/>
                    <a:pt x="21820" y="24175"/>
                  </a:cubicBezTo>
                  <a:cubicBezTo>
                    <a:pt x="21144" y="24204"/>
                    <a:pt x="20463" y="24220"/>
                    <a:pt x="19779" y="24220"/>
                  </a:cubicBezTo>
                  <a:cubicBezTo>
                    <a:pt x="16012" y="24220"/>
                    <a:pt x="12177" y="23719"/>
                    <a:pt x="8773" y="22084"/>
                  </a:cubicBezTo>
                  <a:cubicBezTo>
                    <a:pt x="5321" y="20469"/>
                    <a:pt x="1995" y="17619"/>
                    <a:pt x="1172" y="13755"/>
                  </a:cubicBezTo>
                  <a:cubicBezTo>
                    <a:pt x="760" y="11792"/>
                    <a:pt x="982" y="9702"/>
                    <a:pt x="1805" y="7897"/>
                  </a:cubicBezTo>
                  <a:cubicBezTo>
                    <a:pt x="2470" y="6408"/>
                    <a:pt x="3516" y="5173"/>
                    <a:pt x="4782" y="4160"/>
                  </a:cubicBezTo>
                  <a:cubicBezTo>
                    <a:pt x="7664" y="1880"/>
                    <a:pt x="11433" y="961"/>
                    <a:pt x="15043" y="581"/>
                  </a:cubicBezTo>
                  <a:cubicBezTo>
                    <a:pt x="15550" y="518"/>
                    <a:pt x="16025" y="486"/>
                    <a:pt x="16500" y="423"/>
                  </a:cubicBezTo>
                  <a:cubicBezTo>
                    <a:pt x="16753" y="423"/>
                    <a:pt x="16753" y="43"/>
                    <a:pt x="16500" y="43"/>
                  </a:cubicBezTo>
                  <a:cubicBezTo>
                    <a:pt x="16075" y="15"/>
                    <a:pt x="15647" y="1"/>
                    <a:pt x="15218" y="1"/>
                  </a:cubicBezTo>
                  <a:close/>
                </a:path>
              </a:pathLst>
            </a:custGeom>
            <a:solidFill>
              <a:srgbClr val="FC314E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5" name="Google Shape;443;p33">
              <a:extLst>
                <a:ext uri="{FF2B5EF4-FFF2-40B4-BE49-F238E27FC236}">
                  <a16:creationId xmlns:a16="http://schemas.microsoft.com/office/drawing/2014/main" id="{59A9A599-56D0-95BE-70C4-AB665A88667A}"/>
                </a:ext>
              </a:extLst>
            </p:cNvPr>
            <p:cNvSpPr/>
            <p:nvPr/>
          </p:nvSpPr>
          <p:spPr>
            <a:xfrm rot="5400000">
              <a:off x="4213518" y="3106673"/>
              <a:ext cx="359062" cy="312859"/>
            </a:xfrm>
            <a:custGeom>
              <a:avLst/>
              <a:gdLst/>
              <a:ahLst/>
              <a:cxnLst/>
              <a:rect l="l" t="t" r="r" b="b"/>
              <a:pathLst>
                <a:path w="20649" h="20116" extrusionOk="0">
                  <a:moveTo>
                    <a:pt x="3044" y="1"/>
                  </a:moveTo>
                  <a:cubicBezTo>
                    <a:pt x="2724" y="1"/>
                    <a:pt x="2407" y="9"/>
                    <a:pt x="2090" y="9"/>
                  </a:cubicBezTo>
                  <a:cubicBezTo>
                    <a:pt x="1457" y="40"/>
                    <a:pt x="824" y="104"/>
                    <a:pt x="190" y="167"/>
                  </a:cubicBezTo>
                  <a:cubicBezTo>
                    <a:pt x="0" y="167"/>
                    <a:pt x="0" y="421"/>
                    <a:pt x="190" y="452"/>
                  </a:cubicBezTo>
                  <a:cubicBezTo>
                    <a:pt x="1235" y="516"/>
                    <a:pt x="2312" y="706"/>
                    <a:pt x="3389" y="801"/>
                  </a:cubicBezTo>
                  <a:cubicBezTo>
                    <a:pt x="4465" y="864"/>
                    <a:pt x="5574" y="959"/>
                    <a:pt x="6651" y="1117"/>
                  </a:cubicBezTo>
                  <a:cubicBezTo>
                    <a:pt x="8772" y="1466"/>
                    <a:pt x="10894" y="2004"/>
                    <a:pt x="12858" y="2922"/>
                  </a:cubicBezTo>
                  <a:cubicBezTo>
                    <a:pt x="14821" y="3809"/>
                    <a:pt x="16658" y="5076"/>
                    <a:pt x="17925" y="6849"/>
                  </a:cubicBezTo>
                  <a:cubicBezTo>
                    <a:pt x="19255" y="8654"/>
                    <a:pt x="19857" y="10840"/>
                    <a:pt x="19508" y="13056"/>
                  </a:cubicBezTo>
                  <a:cubicBezTo>
                    <a:pt x="19097" y="15590"/>
                    <a:pt x="17640" y="17965"/>
                    <a:pt x="15961" y="19897"/>
                  </a:cubicBezTo>
                  <a:cubicBezTo>
                    <a:pt x="15887" y="19997"/>
                    <a:pt x="15969" y="20116"/>
                    <a:pt x="16069" y="20116"/>
                  </a:cubicBezTo>
                  <a:cubicBezTo>
                    <a:pt x="16096" y="20116"/>
                    <a:pt x="16124" y="20107"/>
                    <a:pt x="16151" y="20087"/>
                  </a:cubicBezTo>
                  <a:cubicBezTo>
                    <a:pt x="17957" y="18408"/>
                    <a:pt x="19413" y="16445"/>
                    <a:pt x="20047" y="14038"/>
                  </a:cubicBezTo>
                  <a:cubicBezTo>
                    <a:pt x="20648" y="11790"/>
                    <a:pt x="20395" y="9446"/>
                    <a:pt x="19255" y="7388"/>
                  </a:cubicBezTo>
                  <a:cubicBezTo>
                    <a:pt x="16975" y="3302"/>
                    <a:pt x="12193" y="1339"/>
                    <a:pt x="7822" y="516"/>
                  </a:cubicBezTo>
                  <a:cubicBezTo>
                    <a:pt x="6556" y="294"/>
                    <a:pt x="5289" y="135"/>
                    <a:pt x="4022" y="40"/>
                  </a:cubicBezTo>
                  <a:cubicBezTo>
                    <a:pt x="3690" y="9"/>
                    <a:pt x="3365" y="1"/>
                    <a:pt x="3044" y="1"/>
                  </a:cubicBezTo>
                  <a:close/>
                </a:path>
              </a:pathLst>
            </a:custGeom>
            <a:solidFill>
              <a:srgbClr val="FC314E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86" name="Google Shape;444;p33">
              <a:extLst>
                <a:ext uri="{FF2B5EF4-FFF2-40B4-BE49-F238E27FC236}">
                  <a16:creationId xmlns:a16="http://schemas.microsoft.com/office/drawing/2014/main" id="{A0B4034B-262F-4F5D-6AF7-98D141C851FD}"/>
                </a:ext>
              </a:extLst>
            </p:cNvPr>
            <p:cNvSpPr/>
            <p:nvPr/>
          </p:nvSpPr>
          <p:spPr>
            <a:xfrm rot="5400000">
              <a:off x="4234983" y="3388326"/>
              <a:ext cx="50775" cy="71247"/>
            </a:xfrm>
            <a:custGeom>
              <a:avLst/>
              <a:gdLst/>
              <a:ahLst/>
              <a:cxnLst/>
              <a:rect l="l" t="t" r="r" b="b"/>
              <a:pathLst>
                <a:path w="2920" h="4581" extrusionOk="0">
                  <a:moveTo>
                    <a:pt x="2752" y="1"/>
                  </a:moveTo>
                  <a:cubicBezTo>
                    <a:pt x="2690" y="1"/>
                    <a:pt x="2624" y="36"/>
                    <a:pt x="2598" y="115"/>
                  </a:cubicBezTo>
                  <a:cubicBezTo>
                    <a:pt x="2313" y="907"/>
                    <a:pt x="1838" y="1667"/>
                    <a:pt x="1363" y="2395"/>
                  </a:cubicBezTo>
                  <a:cubicBezTo>
                    <a:pt x="1141" y="2744"/>
                    <a:pt x="888" y="3061"/>
                    <a:pt x="603" y="3377"/>
                  </a:cubicBezTo>
                  <a:cubicBezTo>
                    <a:pt x="444" y="3536"/>
                    <a:pt x="286" y="3694"/>
                    <a:pt x="191" y="3884"/>
                  </a:cubicBezTo>
                  <a:cubicBezTo>
                    <a:pt x="64" y="4074"/>
                    <a:pt x="33" y="4264"/>
                    <a:pt x="1" y="4454"/>
                  </a:cubicBezTo>
                  <a:cubicBezTo>
                    <a:pt x="1" y="4517"/>
                    <a:pt x="33" y="4581"/>
                    <a:pt x="96" y="4581"/>
                  </a:cubicBezTo>
                  <a:cubicBezTo>
                    <a:pt x="286" y="4581"/>
                    <a:pt x="508" y="4517"/>
                    <a:pt x="666" y="4422"/>
                  </a:cubicBezTo>
                  <a:cubicBezTo>
                    <a:pt x="888" y="4296"/>
                    <a:pt x="1046" y="4137"/>
                    <a:pt x="1173" y="3947"/>
                  </a:cubicBezTo>
                  <a:cubicBezTo>
                    <a:pt x="1458" y="3567"/>
                    <a:pt x="1743" y="3187"/>
                    <a:pt x="1964" y="2775"/>
                  </a:cubicBezTo>
                  <a:cubicBezTo>
                    <a:pt x="2439" y="1952"/>
                    <a:pt x="2661" y="1097"/>
                    <a:pt x="2883" y="179"/>
                  </a:cubicBezTo>
                  <a:cubicBezTo>
                    <a:pt x="2920" y="68"/>
                    <a:pt x="2839" y="1"/>
                    <a:pt x="27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445;p33">
              <a:extLst>
                <a:ext uri="{FF2B5EF4-FFF2-40B4-BE49-F238E27FC236}">
                  <a16:creationId xmlns:a16="http://schemas.microsoft.com/office/drawing/2014/main" id="{69804520-1F03-2708-9352-9217DE72888F}"/>
                </a:ext>
              </a:extLst>
            </p:cNvPr>
            <p:cNvSpPr/>
            <p:nvPr/>
          </p:nvSpPr>
          <p:spPr>
            <a:xfrm rot="5400000">
              <a:off x="4188080" y="3356484"/>
              <a:ext cx="25909" cy="20856"/>
            </a:xfrm>
            <a:custGeom>
              <a:avLst/>
              <a:gdLst/>
              <a:ahLst/>
              <a:cxnLst/>
              <a:rect l="l" t="t" r="r" b="b"/>
              <a:pathLst>
                <a:path w="1490" h="1341" extrusionOk="0">
                  <a:moveTo>
                    <a:pt x="1109" y="1"/>
                  </a:moveTo>
                  <a:cubicBezTo>
                    <a:pt x="982" y="1"/>
                    <a:pt x="919" y="32"/>
                    <a:pt x="824" y="127"/>
                  </a:cubicBezTo>
                  <a:lnTo>
                    <a:pt x="412" y="476"/>
                  </a:lnTo>
                  <a:cubicBezTo>
                    <a:pt x="317" y="539"/>
                    <a:pt x="254" y="602"/>
                    <a:pt x="222" y="666"/>
                  </a:cubicBezTo>
                  <a:cubicBezTo>
                    <a:pt x="191" y="697"/>
                    <a:pt x="159" y="729"/>
                    <a:pt x="127" y="761"/>
                  </a:cubicBezTo>
                  <a:cubicBezTo>
                    <a:pt x="64" y="856"/>
                    <a:pt x="1" y="919"/>
                    <a:pt x="1" y="1014"/>
                  </a:cubicBezTo>
                  <a:cubicBezTo>
                    <a:pt x="1" y="1038"/>
                    <a:pt x="5" y="1062"/>
                    <a:pt x="12" y="1085"/>
                  </a:cubicBezTo>
                  <a:lnTo>
                    <a:pt x="12" y="1085"/>
                  </a:lnTo>
                  <a:cubicBezTo>
                    <a:pt x="8" y="1137"/>
                    <a:pt x="22" y="1193"/>
                    <a:pt x="64" y="1236"/>
                  </a:cubicBezTo>
                  <a:cubicBezTo>
                    <a:pt x="92" y="1292"/>
                    <a:pt x="170" y="1323"/>
                    <a:pt x="253" y="1330"/>
                  </a:cubicBezTo>
                  <a:lnTo>
                    <a:pt x="253" y="1330"/>
                  </a:lnTo>
                  <a:cubicBezTo>
                    <a:pt x="281" y="1337"/>
                    <a:pt x="310" y="1341"/>
                    <a:pt x="338" y="1341"/>
                  </a:cubicBezTo>
                  <a:cubicBezTo>
                    <a:pt x="397" y="1341"/>
                    <a:pt x="455" y="1325"/>
                    <a:pt x="507" y="1299"/>
                  </a:cubicBezTo>
                  <a:cubicBezTo>
                    <a:pt x="571" y="1267"/>
                    <a:pt x="602" y="1267"/>
                    <a:pt x="634" y="1236"/>
                  </a:cubicBezTo>
                  <a:cubicBezTo>
                    <a:pt x="761" y="1172"/>
                    <a:pt x="856" y="1109"/>
                    <a:pt x="919" y="1014"/>
                  </a:cubicBezTo>
                  <a:cubicBezTo>
                    <a:pt x="1077" y="919"/>
                    <a:pt x="1236" y="792"/>
                    <a:pt x="1362" y="666"/>
                  </a:cubicBezTo>
                  <a:cubicBezTo>
                    <a:pt x="1426" y="602"/>
                    <a:pt x="1489" y="476"/>
                    <a:pt x="1489" y="381"/>
                  </a:cubicBezTo>
                  <a:cubicBezTo>
                    <a:pt x="1489" y="286"/>
                    <a:pt x="1426" y="191"/>
                    <a:pt x="1362" y="127"/>
                  </a:cubicBezTo>
                  <a:cubicBezTo>
                    <a:pt x="1299" y="32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446;p33">
              <a:extLst>
                <a:ext uri="{FF2B5EF4-FFF2-40B4-BE49-F238E27FC236}">
                  <a16:creationId xmlns:a16="http://schemas.microsoft.com/office/drawing/2014/main" id="{41AAFAD2-6BD5-931C-C5EC-DCD779D38DF4}"/>
                </a:ext>
              </a:extLst>
            </p:cNvPr>
            <p:cNvSpPr/>
            <p:nvPr/>
          </p:nvSpPr>
          <p:spPr>
            <a:xfrm rot="5400000">
              <a:off x="4440092" y="2737001"/>
              <a:ext cx="136172" cy="92181"/>
            </a:xfrm>
            <a:custGeom>
              <a:avLst/>
              <a:gdLst/>
              <a:ahLst/>
              <a:cxnLst/>
              <a:rect l="l" t="t" r="r" b="b"/>
              <a:pathLst>
                <a:path w="7831" h="5927" extrusionOk="0">
                  <a:moveTo>
                    <a:pt x="7641" y="0"/>
                  </a:moveTo>
                  <a:cubicBezTo>
                    <a:pt x="7261" y="95"/>
                    <a:pt x="6849" y="95"/>
                    <a:pt x="6469" y="253"/>
                  </a:cubicBezTo>
                  <a:cubicBezTo>
                    <a:pt x="6121" y="412"/>
                    <a:pt x="5772" y="570"/>
                    <a:pt x="5392" y="760"/>
                  </a:cubicBezTo>
                  <a:cubicBezTo>
                    <a:pt x="4696" y="1140"/>
                    <a:pt x="3999" y="1615"/>
                    <a:pt x="3334" y="2090"/>
                  </a:cubicBezTo>
                  <a:cubicBezTo>
                    <a:pt x="2700" y="2597"/>
                    <a:pt x="2099" y="3104"/>
                    <a:pt x="1560" y="3674"/>
                  </a:cubicBezTo>
                  <a:cubicBezTo>
                    <a:pt x="959" y="4275"/>
                    <a:pt x="547" y="4940"/>
                    <a:pt x="72" y="5606"/>
                  </a:cubicBezTo>
                  <a:cubicBezTo>
                    <a:pt x="1" y="5748"/>
                    <a:pt x="143" y="5926"/>
                    <a:pt x="286" y="5926"/>
                  </a:cubicBezTo>
                  <a:cubicBezTo>
                    <a:pt x="333" y="5926"/>
                    <a:pt x="381" y="5906"/>
                    <a:pt x="420" y="5859"/>
                  </a:cubicBezTo>
                  <a:cubicBezTo>
                    <a:pt x="895" y="5289"/>
                    <a:pt x="1465" y="4750"/>
                    <a:pt x="2004" y="4212"/>
                  </a:cubicBezTo>
                  <a:cubicBezTo>
                    <a:pt x="2574" y="3674"/>
                    <a:pt x="3175" y="3135"/>
                    <a:pt x="3809" y="2660"/>
                  </a:cubicBezTo>
                  <a:cubicBezTo>
                    <a:pt x="4411" y="2217"/>
                    <a:pt x="5044" y="1774"/>
                    <a:pt x="5741" y="1425"/>
                  </a:cubicBezTo>
                  <a:cubicBezTo>
                    <a:pt x="6057" y="1235"/>
                    <a:pt x="6406" y="1045"/>
                    <a:pt x="6754" y="855"/>
                  </a:cubicBezTo>
                  <a:cubicBezTo>
                    <a:pt x="7102" y="665"/>
                    <a:pt x="7387" y="380"/>
                    <a:pt x="7736" y="190"/>
                  </a:cubicBezTo>
                  <a:cubicBezTo>
                    <a:pt x="7831" y="127"/>
                    <a:pt x="7767" y="0"/>
                    <a:pt x="76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447;p33">
              <a:extLst>
                <a:ext uri="{FF2B5EF4-FFF2-40B4-BE49-F238E27FC236}">
                  <a16:creationId xmlns:a16="http://schemas.microsoft.com/office/drawing/2014/main" id="{561EEDA7-3391-4725-60BF-8E1A53685E4E}"/>
                </a:ext>
              </a:extLst>
            </p:cNvPr>
            <p:cNvSpPr/>
            <p:nvPr/>
          </p:nvSpPr>
          <p:spPr>
            <a:xfrm rot="5400000">
              <a:off x="4552828" y="2878821"/>
              <a:ext cx="27005" cy="11338"/>
            </a:xfrm>
            <a:custGeom>
              <a:avLst/>
              <a:gdLst/>
              <a:ahLst/>
              <a:cxnLst/>
              <a:rect l="l" t="t" r="r" b="b"/>
              <a:pathLst>
                <a:path w="1553" h="729" extrusionOk="0">
                  <a:moveTo>
                    <a:pt x="1394" y="0"/>
                  </a:moveTo>
                  <a:cubicBezTo>
                    <a:pt x="1299" y="0"/>
                    <a:pt x="1236" y="63"/>
                    <a:pt x="1173" y="63"/>
                  </a:cubicBezTo>
                  <a:cubicBezTo>
                    <a:pt x="1109" y="95"/>
                    <a:pt x="1046" y="127"/>
                    <a:pt x="983" y="127"/>
                  </a:cubicBezTo>
                  <a:lnTo>
                    <a:pt x="919" y="127"/>
                  </a:lnTo>
                  <a:cubicBezTo>
                    <a:pt x="888" y="158"/>
                    <a:pt x="824" y="158"/>
                    <a:pt x="793" y="158"/>
                  </a:cubicBezTo>
                  <a:cubicBezTo>
                    <a:pt x="761" y="158"/>
                    <a:pt x="729" y="190"/>
                    <a:pt x="698" y="190"/>
                  </a:cubicBezTo>
                  <a:lnTo>
                    <a:pt x="634" y="190"/>
                  </a:lnTo>
                  <a:cubicBezTo>
                    <a:pt x="603" y="190"/>
                    <a:pt x="571" y="222"/>
                    <a:pt x="539" y="222"/>
                  </a:cubicBezTo>
                  <a:cubicBezTo>
                    <a:pt x="508" y="222"/>
                    <a:pt x="508" y="253"/>
                    <a:pt x="476" y="253"/>
                  </a:cubicBezTo>
                  <a:cubicBezTo>
                    <a:pt x="444" y="253"/>
                    <a:pt x="413" y="285"/>
                    <a:pt x="381" y="285"/>
                  </a:cubicBezTo>
                  <a:cubicBezTo>
                    <a:pt x="318" y="285"/>
                    <a:pt x="223" y="317"/>
                    <a:pt x="159" y="317"/>
                  </a:cubicBezTo>
                  <a:cubicBezTo>
                    <a:pt x="64" y="348"/>
                    <a:pt x="1" y="443"/>
                    <a:pt x="33" y="538"/>
                  </a:cubicBezTo>
                  <a:cubicBezTo>
                    <a:pt x="33" y="633"/>
                    <a:pt x="128" y="728"/>
                    <a:pt x="223" y="728"/>
                  </a:cubicBezTo>
                  <a:cubicBezTo>
                    <a:pt x="286" y="728"/>
                    <a:pt x="381" y="728"/>
                    <a:pt x="444" y="697"/>
                  </a:cubicBezTo>
                  <a:lnTo>
                    <a:pt x="603" y="697"/>
                  </a:lnTo>
                  <a:cubicBezTo>
                    <a:pt x="634" y="697"/>
                    <a:pt x="698" y="665"/>
                    <a:pt x="729" y="665"/>
                  </a:cubicBezTo>
                  <a:cubicBezTo>
                    <a:pt x="793" y="665"/>
                    <a:pt x="888" y="602"/>
                    <a:pt x="951" y="570"/>
                  </a:cubicBezTo>
                  <a:cubicBezTo>
                    <a:pt x="1031" y="517"/>
                    <a:pt x="1111" y="486"/>
                    <a:pt x="1153" y="421"/>
                  </a:cubicBezTo>
                  <a:lnTo>
                    <a:pt x="1153" y="421"/>
                  </a:lnTo>
                  <a:cubicBezTo>
                    <a:pt x="1271" y="358"/>
                    <a:pt x="1405" y="267"/>
                    <a:pt x="1489" y="127"/>
                  </a:cubicBezTo>
                  <a:cubicBezTo>
                    <a:pt x="1553" y="63"/>
                    <a:pt x="1458" y="0"/>
                    <a:pt x="13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448;p33">
              <a:extLst>
                <a:ext uri="{FF2B5EF4-FFF2-40B4-BE49-F238E27FC236}">
                  <a16:creationId xmlns:a16="http://schemas.microsoft.com/office/drawing/2014/main" id="{7627F269-65F0-423E-DF85-86786C18D130}"/>
                </a:ext>
              </a:extLst>
            </p:cNvPr>
            <p:cNvSpPr/>
            <p:nvPr/>
          </p:nvSpPr>
          <p:spPr>
            <a:xfrm rot="5400000">
              <a:off x="4167563" y="2843270"/>
              <a:ext cx="24797" cy="16377"/>
            </a:xfrm>
            <a:custGeom>
              <a:avLst/>
              <a:gdLst/>
              <a:ahLst/>
              <a:cxnLst/>
              <a:rect l="l" t="t" r="r" b="b"/>
              <a:pathLst>
                <a:path w="1426" h="1053" extrusionOk="0">
                  <a:moveTo>
                    <a:pt x="982" y="972"/>
                  </a:moveTo>
                  <a:cubicBezTo>
                    <a:pt x="971" y="972"/>
                    <a:pt x="961" y="972"/>
                    <a:pt x="950" y="972"/>
                  </a:cubicBezTo>
                  <a:lnTo>
                    <a:pt x="950" y="972"/>
                  </a:lnTo>
                  <a:cubicBezTo>
                    <a:pt x="950" y="972"/>
                    <a:pt x="950" y="972"/>
                    <a:pt x="950" y="972"/>
                  </a:cubicBezTo>
                  <a:close/>
                  <a:moveTo>
                    <a:pt x="195" y="1"/>
                  </a:moveTo>
                  <a:cubicBezTo>
                    <a:pt x="148" y="1"/>
                    <a:pt x="101" y="16"/>
                    <a:pt x="63" y="53"/>
                  </a:cubicBezTo>
                  <a:cubicBezTo>
                    <a:pt x="0" y="117"/>
                    <a:pt x="0" y="180"/>
                    <a:pt x="32" y="275"/>
                  </a:cubicBezTo>
                  <a:cubicBezTo>
                    <a:pt x="53" y="317"/>
                    <a:pt x="74" y="346"/>
                    <a:pt x="95" y="378"/>
                  </a:cubicBezTo>
                  <a:lnTo>
                    <a:pt x="95" y="378"/>
                  </a:lnTo>
                  <a:cubicBezTo>
                    <a:pt x="95" y="404"/>
                    <a:pt x="95" y="433"/>
                    <a:pt x="95" y="465"/>
                  </a:cubicBezTo>
                  <a:cubicBezTo>
                    <a:pt x="127" y="497"/>
                    <a:pt x="127" y="528"/>
                    <a:pt x="158" y="560"/>
                  </a:cubicBezTo>
                  <a:cubicBezTo>
                    <a:pt x="190" y="623"/>
                    <a:pt x="253" y="687"/>
                    <a:pt x="285" y="750"/>
                  </a:cubicBezTo>
                  <a:cubicBezTo>
                    <a:pt x="380" y="813"/>
                    <a:pt x="475" y="909"/>
                    <a:pt x="570" y="972"/>
                  </a:cubicBezTo>
                  <a:cubicBezTo>
                    <a:pt x="625" y="999"/>
                    <a:pt x="686" y="1015"/>
                    <a:pt x="745" y="1019"/>
                  </a:cubicBezTo>
                  <a:lnTo>
                    <a:pt x="745" y="1019"/>
                  </a:lnTo>
                  <a:cubicBezTo>
                    <a:pt x="815" y="1038"/>
                    <a:pt x="891" y="1053"/>
                    <a:pt x="965" y="1053"/>
                  </a:cubicBezTo>
                  <a:cubicBezTo>
                    <a:pt x="1012" y="1053"/>
                    <a:pt x="1058" y="1047"/>
                    <a:pt x="1100" y="1033"/>
                  </a:cubicBezTo>
                  <a:lnTo>
                    <a:pt x="1100" y="1033"/>
                  </a:lnTo>
                  <a:cubicBezTo>
                    <a:pt x="1207" y="1025"/>
                    <a:pt x="1308" y="994"/>
                    <a:pt x="1362" y="940"/>
                  </a:cubicBezTo>
                  <a:cubicBezTo>
                    <a:pt x="1394" y="940"/>
                    <a:pt x="1425" y="877"/>
                    <a:pt x="1394" y="845"/>
                  </a:cubicBezTo>
                  <a:cubicBezTo>
                    <a:pt x="1369" y="773"/>
                    <a:pt x="1327" y="700"/>
                    <a:pt x="1280" y="656"/>
                  </a:cubicBezTo>
                  <a:lnTo>
                    <a:pt x="1280" y="656"/>
                  </a:lnTo>
                  <a:cubicBezTo>
                    <a:pt x="1276" y="644"/>
                    <a:pt x="1272" y="634"/>
                    <a:pt x="1267" y="623"/>
                  </a:cubicBezTo>
                  <a:cubicBezTo>
                    <a:pt x="1235" y="560"/>
                    <a:pt x="1204" y="528"/>
                    <a:pt x="1172" y="497"/>
                  </a:cubicBezTo>
                  <a:cubicBezTo>
                    <a:pt x="1147" y="472"/>
                    <a:pt x="1102" y="427"/>
                    <a:pt x="1053" y="394"/>
                  </a:cubicBezTo>
                  <a:lnTo>
                    <a:pt x="1053" y="394"/>
                  </a:lnTo>
                  <a:cubicBezTo>
                    <a:pt x="1025" y="358"/>
                    <a:pt x="991" y="327"/>
                    <a:pt x="950" y="307"/>
                  </a:cubicBezTo>
                  <a:cubicBezTo>
                    <a:pt x="841" y="252"/>
                    <a:pt x="731" y="197"/>
                    <a:pt x="601" y="143"/>
                  </a:cubicBezTo>
                  <a:lnTo>
                    <a:pt x="601" y="143"/>
                  </a:lnTo>
                  <a:cubicBezTo>
                    <a:pt x="602" y="144"/>
                    <a:pt x="602" y="146"/>
                    <a:pt x="602" y="148"/>
                  </a:cubicBezTo>
                  <a:cubicBezTo>
                    <a:pt x="598" y="144"/>
                    <a:pt x="594" y="141"/>
                    <a:pt x="590" y="138"/>
                  </a:cubicBezTo>
                  <a:lnTo>
                    <a:pt x="590" y="138"/>
                  </a:lnTo>
                  <a:cubicBezTo>
                    <a:pt x="594" y="139"/>
                    <a:pt x="597" y="141"/>
                    <a:pt x="601" y="143"/>
                  </a:cubicBezTo>
                  <a:lnTo>
                    <a:pt x="601" y="143"/>
                  </a:lnTo>
                  <a:cubicBezTo>
                    <a:pt x="598" y="122"/>
                    <a:pt x="578" y="118"/>
                    <a:pt x="555" y="117"/>
                  </a:cubicBezTo>
                  <a:lnTo>
                    <a:pt x="555" y="117"/>
                  </a:lnTo>
                  <a:cubicBezTo>
                    <a:pt x="566" y="123"/>
                    <a:pt x="578" y="129"/>
                    <a:pt x="590" y="138"/>
                  </a:cubicBezTo>
                  <a:lnTo>
                    <a:pt x="590" y="138"/>
                  </a:lnTo>
                  <a:cubicBezTo>
                    <a:pt x="573" y="131"/>
                    <a:pt x="556" y="124"/>
                    <a:pt x="538" y="117"/>
                  </a:cubicBezTo>
                  <a:cubicBezTo>
                    <a:pt x="544" y="117"/>
                    <a:pt x="549" y="117"/>
                    <a:pt x="555" y="117"/>
                  </a:cubicBezTo>
                  <a:lnTo>
                    <a:pt x="555" y="117"/>
                  </a:lnTo>
                  <a:cubicBezTo>
                    <a:pt x="539" y="109"/>
                    <a:pt x="523" y="101"/>
                    <a:pt x="507" y="85"/>
                  </a:cubicBezTo>
                  <a:cubicBezTo>
                    <a:pt x="486" y="85"/>
                    <a:pt x="450" y="71"/>
                    <a:pt x="411" y="71"/>
                  </a:cubicBezTo>
                  <a:cubicBezTo>
                    <a:pt x="401" y="71"/>
                    <a:pt x="391" y="72"/>
                    <a:pt x="381" y="74"/>
                  </a:cubicBezTo>
                  <a:lnTo>
                    <a:pt x="381" y="74"/>
                  </a:lnTo>
                  <a:cubicBezTo>
                    <a:pt x="380" y="69"/>
                    <a:pt x="380" y="63"/>
                    <a:pt x="380" y="53"/>
                  </a:cubicBezTo>
                  <a:cubicBezTo>
                    <a:pt x="348" y="53"/>
                    <a:pt x="317" y="22"/>
                    <a:pt x="285" y="22"/>
                  </a:cubicBezTo>
                  <a:cubicBezTo>
                    <a:pt x="259" y="9"/>
                    <a:pt x="227" y="1"/>
                    <a:pt x="1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1" name="Grupo 90">
            <a:extLst>
              <a:ext uri="{FF2B5EF4-FFF2-40B4-BE49-F238E27FC236}">
                <a16:creationId xmlns:a16="http://schemas.microsoft.com/office/drawing/2014/main" id="{565650DB-CD60-B08D-455F-A03715604AC2}"/>
              </a:ext>
            </a:extLst>
          </p:cNvPr>
          <p:cNvGrpSpPr/>
          <p:nvPr/>
        </p:nvGrpSpPr>
        <p:grpSpPr>
          <a:xfrm>
            <a:off x="7413088" y="3717489"/>
            <a:ext cx="398902" cy="480504"/>
            <a:chOff x="4161686" y="2715002"/>
            <a:chExt cx="410314" cy="734335"/>
          </a:xfrm>
        </p:grpSpPr>
        <p:sp>
          <p:nvSpPr>
            <p:cNvPr id="92" name="Google Shape;442;p33">
              <a:extLst>
                <a:ext uri="{FF2B5EF4-FFF2-40B4-BE49-F238E27FC236}">
                  <a16:creationId xmlns:a16="http://schemas.microsoft.com/office/drawing/2014/main" id="{1C40A88A-8C7E-01BD-6323-2F0CAA8F11F0}"/>
                </a:ext>
              </a:extLst>
            </p:cNvPr>
            <p:cNvSpPr/>
            <p:nvPr/>
          </p:nvSpPr>
          <p:spPr>
            <a:xfrm rot="5400000">
              <a:off x="4054559" y="2837696"/>
              <a:ext cx="601098" cy="386843"/>
            </a:xfrm>
            <a:custGeom>
              <a:avLst/>
              <a:gdLst/>
              <a:ahLst/>
              <a:cxnLst/>
              <a:rect l="l" t="t" r="r" b="b"/>
              <a:pathLst>
                <a:path w="34568" h="24873" extrusionOk="0">
                  <a:moveTo>
                    <a:pt x="15218" y="1"/>
                  </a:moveTo>
                  <a:cubicBezTo>
                    <a:pt x="11766" y="1"/>
                    <a:pt x="8190" y="908"/>
                    <a:pt x="5289" y="2766"/>
                  </a:cubicBezTo>
                  <a:cubicBezTo>
                    <a:pt x="3832" y="3716"/>
                    <a:pt x="2534" y="4920"/>
                    <a:pt x="1615" y="6377"/>
                  </a:cubicBezTo>
                  <a:cubicBezTo>
                    <a:pt x="539" y="8087"/>
                    <a:pt x="0" y="10177"/>
                    <a:pt x="95" y="12172"/>
                  </a:cubicBezTo>
                  <a:cubicBezTo>
                    <a:pt x="222" y="16416"/>
                    <a:pt x="3167" y="19931"/>
                    <a:pt x="6714" y="21989"/>
                  </a:cubicBezTo>
                  <a:cubicBezTo>
                    <a:pt x="10602" y="24273"/>
                    <a:pt x="15151" y="24872"/>
                    <a:pt x="19571" y="24872"/>
                  </a:cubicBezTo>
                  <a:cubicBezTo>
                    <a:pt x="19687" y="24872"/>
                    <a:pt x="19804" y="24872"/>
                    <a:pt x="19920" y="24871"/>
                  </a:cubicBezTo>
                  <a:cubicBezTo>
                    <a:pt x="24417" y="24840"/>
                    <a:pt x="29009" y="24238"/>
                    <a:pt x="33094" y="22306"/>
                  </a:cubicBezTo>
                  <a:cubicBezTo>
                    <a:pt x="33601" y="22084"/>
                    <a:pt x="34013" y="21768"/>
                    <a:pt x="34456" y="21419"/>
                  </a:cubicBezTo>
                  <a:cubicBezTo>
                    <a:pt x="34567" y="21336"/>
                    <a:pt x="34483" y="21155"/>
                    <a:pt x="34354" y="21155"/>
                  </a:cubicBezTo>
                  <a:cubicBezTo>
                    <a:pt x="34336" y="21155"/>
                    <a:pt x="34317" y="21158"/>
                    <a:pt x="34298" y="21166"/>
                  </a:cubicBezTo>
                  <a:cubicBezTo>
                    <a:pt x="33284" y="21514"/>
                    <a:pt x="32334" y="21989"/>
                    <a:pt x="31353" y="22369"/>
                  </a:cubicBezTo>
                  <a:cubicBezTo>
                    <a:pt x="30339" y="22749"/>
                    <a:pt x="29294" y="23066"/>
                    <a:pt x="28281" y="23319"/>
                  </a:cubicBezTo>
                  <a:cubicBezTo>
                    <a:pt x="26159" y="23826"/>
                    <a:pt x="24005" y="24048"/>
                    <a:pt x="21820" y="24175"/>
                  </a:cubicBezTo>
                  <a:cubicBezTo>
                    <a:pt x="21144" y="24204"/>
                    <a:pt x="20463" y="24220"/>
                    <a:pt x="19779" y="24220"/>
                  </a:cubicBezTo>
                  <a:cubicBezTo>
                    <a:pt x="16012" y="24220"/>
                    <a:pt x="12177" y="23719"/>
                    <a:pt x="8773" y="22084"/>
                  </a:cubicBezTo>
                  <a:cubicBezTo>
                    <a:pt x="5321" y="20469"/>
                    <a:pt x="1995" y="17619"/>
                    <a:pt x="1172" y="13755"/>
                  </a:cubicBezTo>
                  <a:cubicBezTo>
                    <a:pt x="760" y="11792"/>
                    <a:pt x="982" y="9702"/>
                    <a:pt x="1805" y="7897"/>
                  </a:cubicBezTo>
                  <a:cubicBezTo>
                    <a:pt x="2470" y="6408"/>
                    <a:pt x="3516" y="5173"/>
                    <a:pt x="4782" y="4160"/>
                  </a:cubicBezTo>
                  <a:cubicBezTo>
                    <a:pt x="7664" y="1880"/>
                    <a:pt x="11433" y="961"/>
                    <a:pt x="15043" y="581"/>
                  </a:cubicBezTo>
                  <a:cubicBezTo>
                    <a:pt x="15550" y="518"/>
                    <a:pt x="16025" y="486"/>
                    <a:pt x="16500" y="423"/>
                  </a:cubicBezTo>
                  <a:cubicBezTo>
                    <a:pt x="16753" y="423"/>
                    <a:pt x="16753" y="43"/>
                    <a:pt x="16500" y="43"/>
                  </a:cubicBezTo>
                  <a:cubicBezTo>
                    <a:pt x="16075" y="15"/>
                    <a:pt x="15647" y="1"/>
                    <a:pt x="15218" y="1"/>
                  </a:cubicBezTo>
                  <a:close/>
                </a:path>
              </a:pathLst>
            </a:custGeom>
            <a:solidFill>
              <a:srgbClr val="FC314E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3" name="Google Shape;443;p33">
              <a:extLst>
                <a:ext uri="{FF2B5EF4-FFF2-40B4-BE49-F238E27FC236}">
                  <a16:creationId xmlns:a16="http://schemas.microsoft.com/office/drawing/2014/main" id="{34B843C0-2194-450F-F1A9-F8B287CAC8C4}"/>
                </a:ext>
              </a:extLst>
            </p:cNvPr>
            <p:cNvSpPr/>
            <p:nvPr/>
          </p:nvSpPr>
          <p:spPr>
            <a:xfrm rot="5400000">
              <a:off x="4213518" y="3106673"/>
              <a:ext cx="359062" cy="312859"/>
            </a:xfrm>
            <a:custGeom>
              <a:avLst/>
              <a:gdLst/>
              <a:ahLst/>
              <a:cxnLst/>
              <a:rect l="l" t="t" r="r" b="b"/>
              <a:pathLst>
                <a:path w="20649" h="20116" extrusionOk="0">
                  <a:moveTo>
                    <a:pt x="3044" y="1"/>
                  </a:moveTo>
                  <a:cubicBezTo>
                    <a:pt x="2724" y="1"/>
                    <a:pt x="2407" y="9"/>
                    <a:pt x="2090" y="9"/>
                  </a:cubicBezTo>
                  <a:cubicBezTo>
                    <a:pt x="1457" y="40"/>
                    <a:pt x="824" y="104"/>
                    <a:pt x="190" y="167"/>
                  </a:cubicBezTo>
                  <a:cubicBezTo>
                    <a:pt x="0" y="167"/>
                    <a:pt x="0" y="421"/>
                    <a:pt x="190" y="452"/>
                  </a:cubicBezTo>
                  <a:cubicBezTo>
                    <a:pt x="1235" y="516"/>
                    <a:pt x="2312" y="706"/>
                    <a:pt x="3389" y="801"/>
                  </a:cubicBezTo>
                  <a:cubicBezTo>
                    <a:pt x="4465" y="864"/>
                    <a:pt x="5574" y="959"/>
                    <a:pt x="6651" y="1117"/>
                  </a:cubicBezTo>
                  <a:cubicBezTo>
                    <a:pt x="8772" y="1466"/>
                    <a:pt x="10894" y="2004"/>
                    <a:pt x="12858" y="2922"/>
                  </a:cubicBezTo>
                  <a:cubicBezTo>
                    <a:pt x="14821" y="3809"/>
                    <a:pt x="16658" y="5076"/>
                    <a:pt x="17925" y="6849"/>
                  </a:cubicBezTo>
                  <a:cubicBezTo>
                    <a:pt x="19255" y="8654"/>
                    <a:pt x="19857" y="10840"/>
                    <a:pt x="19508" y="13056"/>
                  </a:cubicBezTo>
                  <a:cubicBezTo>
                    <a:pt x="19097" y="15590"/>
                    <a:pt x="17640" y="17965"/>
                    <a:pt x="15961" y="19897"/>
                  </a:cubicBezTo>
                  <a:cubicBezTo>
                    <a:pt x="15887" y="19997"/>
                    <a:pt x="15969" y="20116"/>
                    <a:pt x="16069" y="20116"/>
                  </a:cubicBezTo>
                  <a:cubicBezTo>
                    <a:pt x="16096" y="20116"/>
                    <a:pt x="16124" y="20107"/>
                    <a:pt x="16151" y="20087"/>
                  </a:cubicBezTo>
                  <a:cubicBezTo>
                    <a:pt x="17957" y="18408"/>
                    <a:pt x="19413" y="16445"/>
                    <a:pt x="20047" y="14038"/>
                  </a:cubicBezTo>
                  <a:cubicBezTo>
                    <a:pt x="20648" y="11790"/>
                    <a:pt x="20395" y="9446"/>
                    <a:pt x="19255" y="7388"/>
                  </a:cubicBezTo>
                  <a:cubicBezTo>
                    <a:pt x="16975" y="3302"/>
                    <a:pt x="12193" y="1339"/>
                    <a:pt x="7822" y="516"/>
                  </a:cubicBezTo>
                  <a:cubicBezTo>
                    <a:pt x="6556" y="294"/>
                    <a:pt x="5289" y="135"/>
                    <a:pt x="4022" y="40"/>
                  </a:cubicBezTo>
                  <a:cubicBezTo>
                    <a:pt x="3690" y="9"/>
                    <a:pt x="3365" y="1"/>
                    <a:pt x="3044" y="1"/>
                  </a:cubicBezTo>
                  <a:close/>
                </a:path>
              </a:pathLst>
            </a:custGeom>
            <a:solidFill>
              <a:srgbClr val="FC314E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4" name="Google Shape;444;p33">
              <a:extLst>
                <a:ext uri="{FF2B5EF4-FFF2-40B4-BE49-F238E27FC236}">
                  <a16:creationId xmlns:a16="http://schemas.microsoft.com/office/drawing/2014/main" id="{51267119-4584-C83A-3E2E-BD5FC0A878A7}"/>
                </a:ext>
              </a:extLst>
            </p:cNvPr>
            <p:cNvSpPr/>
            <p:nvPr/>
          </p:nvSpPr>
          <p:spPr>
            <a:xfrm rot="5400000">
              <a:off x="4234983" y="3388326"/>
              <a:ext cx="50775" cy="71247"/>
            </a:xfrm>
            <a:custGeom>
              <a:avLst/>
              <a:gdLst/>
              <a:ahLst/>
              <a:cxnLst/>
              <a:rect l="l" t="t" r="r" b="b"/>
              <a:pathLst>
                <a:path w="2920" h="4581" extrusionOk="0">
                  <a:moveTo>
                    <a:pt x="2752" y="1"/>
                  </a:moveTo>
                  <a:cubicBezTo>
                    <a:pt x="2690" y="1"/>
                    <a:pt x="2624" y="36"/>
                    <a:pt x="2598" y="115"/>
                  </a:cubicBezTo>
                  <a:cubicBezTo>
                    <a:pt x="2313" y="907"/>
                    <a:pt x="1838" y="1667"/>
                    <a:pt x="1363" y="2395"/>
                  </a:cubicBezTo>
                  <a:cubicBezTo>
                    <a:pt x="1141" y="2744"/>
                    <a:pt x="888" y="3061"/>
                    <a:pt x="603" y="3377"/>
                  </a:cubicBezTo>
                  <a:cubicBezTo>
                    <a:pt x="444" y="3536"/>
                    <a:pt x="286" y="3694"/>
                    <a:pt x="191" y="3884"/>
                  </a:cubicBezTo>
                  <a:cubicBezTo>
                    <a:pt x="64" y="4074"/>
                    <a:pt x="33" y="4264"/>
                    <a:pt x="1" y="4454"/>
                  </a:cubicBezTo>
                  <a:cubicBezTo>
                    <a:pt x="1" y="4517"/>
                    <a:pt x="33" y="4581"/>
                    <a:pt x="96" y="4581"/>
                  </a:cubicBezTo>
                  <a:cubicBezTo>
                    <a:pt x="286" y="4581"/>
                    <a:pt x="508" y="4517"/>
                    <a:pt x="666" y="4422"/>
                  </a:cubicBezTo>
                  <a:cubicBezTo>
                    <a:pt x="888" y="4296"/>
                    <a:pt x="1046" y="4137"/>
                    <a:pt x="1173" y="3947"/>
                  </a:cubicBezTo>
                  <a:cubicBezTo>
                    <a:pt x="1458" y="3567"/>
                    <a:pt x="1743" y="3187"/>
                    <a:pt x="1964" y="2775"/>
                  </a:cubicBezTo>
                  <a:cubicBezTo>
                    <a:pt x="2439" y="1952"/>
                    <a:pt x="2661" y="1097"/>
                    <a:pt x="2883" y="179"/>
                  </a:cubicBezTo>
                  <a:cubicBezTo>
                    <a:pt x="2920" y="68"/>
                    <a:pt x="2839" y="1"/>
                    <a:pt x="27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445;p33">
              <a:extLst>
                <a:ext uri="{FF2B5EF4-FFF2-40B4-BE49-F238E27FC236}">
                  <a16:creationId xmlns:a16="http://schemas.microsoft.com/office/drawing/2014/main" id="{4927546D-E50F-7920-6E64-A0BD0DE60ADF}"/>
                </a:ext>
              </a:extLst>
            </p:cNvPr>
            <p:cNvSpPr/>
            <p:nvPr/>
          </p:nvSpPr>
          <p:spPr>
            <a:xfrm rot="5400000">
              <a:off x="4188080" y="3356484"/>
              <a:ext cx="25909" cy="20856"/>
            </a:xfrm>
            <a:custGeom>
              <a:avLst/>
              <a:gdLst/>
              <a:ahLst/>
              <a:cxnLst/>
              <a:rect l="l" t="t" r="r" b="b"/>
              <a:pathLst>
                <a:path w="1490" h="1341" extrusionOk="0">
                  <a:moveTo>
                    <a:pt x="1109" y="1"/>
                  </a:moveTo>
                  <a:cubicBezTo>
                    <a:pt x="982" y="1"/>
                    <a:pt x="919" y="32"/>
                    <a:pt x="824" y="127"/>
                  </a:cubicBezTo>
                  <a:lnTo>
                    <a:pt x="412" y="476"/>
                  </a:lnTo>
                  <a:cubicBezTo>
                    <a:pt x="317" y="539"/>
                    <a:pt x="254" y="602"/>
                    <a:pt x="222" y="666"/>
                  </a:cubicBezTo>
                  <a:cubicBezTo>
                    <a:pt x="191" y="697"/>
                    <a:pt x="159" y="729"/>
                    <a:pt x="127" y="761"/>
                  </a:cubicBezTo>
                  <a:cubicBezTo>
                    <a:pt x="64" y="856"/>
                    <a:pt x="1" y="919"/>
                    <a:pt x="1" y="1014"/>
                  </a:cubicBezTo>
                  <a:cubicBezTo>
                    <a:pt x="1" y="1038"/>
                    <a:pt x="5" y="1062"/>
                    <a:pt x="12" y="1085"/>
                  </a:cubicBezTo>
                  <a:lnTo>
                    <a:pt x="12" y="1085"/>
                  </a:lnTo>
                  <a:cubicBezTo>
                    <a:pt x="8" y="1137"/>
                    <a:pt x="22" y="1193"/>
                    <a:pt x="64" y="1236"/>
                  </a:cubicBezTo>
                  <a:cubicBezTo>
                    <a:pt x="92" y="1292"/>
                    <a:pt x="170" y="1323"/>
                    <a:pt x="253" y="1330"/>
                  </a:cubicBezTo>
                  <a:lnTo>
                    <a:pt x="253" y="1330"/>
                  </a:lnTo>
                  <a:cubicBezTo>
                    <a:pt x="281" y="1337"/>
                    <a:pt x="310" y="1341"/>
                    <a:pt x="338" y="1341"/>
                  </a:cubicBezTo>
                  <a:cubicBezTo>
                    <a:pt x="397" y="1341"/>
                    <a:pt x="455" y="1325"/>
                    <a:pt x="507" y="1299"/>
                  </a:cubicBezTo>
                  <a:cubicBezTo>
                    <a:pt x="571" y="1267"/>
                    <a:pt x="602" y="1267"/>
                    <a:pt x="634" y="1236"/>
                  </a:cubicBezTo>
                  <a:cubicBezTo>
                    <a:pt x="761" y="1172"/>
                    <a:pt x="856" y="1109"/>
                    <a:pt x="919" y="1014"/>
                  </a:cubicBezTo>
                  <a:cubicBezTo>
                    <a:pt x="1077" y="919"/>
                    <a:pt x="1236" y="792"/>
                    <a:pt x="1362" y="666"/>
                  </a:cubicBezTo>
                  <a:cubicBezTo>
                    <a:pt x="1426" y="602"/>
                    <a:pt x="1489" y="476"/>
                    <a:pt x="1489" y="381"/>
                  </a:cubicBezTo>
                  <a:cubicBezTo>
                    <a:pt x="1489" y="286"/>
                    <a:pt x="1426" y="191"/>
                    <a:pt x="1362" y="127"/>
                  </a:cubicBezTo>
                  <a:cubicBezTo>
                    <a:pt x="1299" y="32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446;p33">
              <a:extLst>
                <a:ext uri="{FF2B5EF4-FFF2-40B4-BE49-F238E27FC236}">
                  <a16:creationId xmlns:a16="http://schemas.microsoft.com/office/drawing/2014/main" id="{4D7CA6B8-D297-BE78-F789-CBB31D120145}"/>
                </a:ext>
              </a:extLst>
            </p:cNvPr>
            <p:cNvSpPr/>
            <p:nvPr/>
          </p:nvSpPr>
          <p:spPr>
            <a:xfrm rot="5400000">
              <a:off x="4440090" y="2736998"/>
              <a:ext cx="136173" cy="92181"/>
            </a:xfrm>
            <a:custGeom>
              <a:avLst/>
              <a:gdLst/>
              <a:ahLst/>
              <a:cxnLst/>
              <a:rect l="l" t="t" r="r" b="b"/>
              <a:pathLst>
                <a:path w="7831" h="5927" extrusionOk="0">
                  <a:moveTo>
                    <a:pt x="7641" y="0"/>
                  </a:moveTo>
                  <a:cubicBezTo>
                    <a:pt x="7261" y="95"/>
                    <a:pt x="6849" y="95"/>
                    <a:pt x="6469" y="253"/>
                  </a:cubicBezTo>
                  <a:cubicBezTo>
                    <a:pt x="6121" y="412"/>
                    <a:pt x="5772" y="570"/>
                    <a:pt x="5392" y="760"/>
                  </a:cubicBezTo>
                  <a:cubicBezTo>
                    <a:pt x="4696" y="1140"/>
                    <a:pt x="3999" y="1615"/>
                    <a:pt x="3334" y="2090"/>
                  </a:cubicBezTo>
                  <a:cubicBezTo>
                    <a:pt x="2700" y="2597"/>
                    <a:pt x="2099" y="3104"/>
                    <a:pt x="1560" y="3674"/>
                  </a:cubicBezTo>
                  <a:cubicBezTo>
                    <a:pt x="959" y="4275"/>
                    <a:pt x="547" y="4940"/>
                    <a:pt x="72" y="5606"/>
                  </a:cubicBezTo>
                  <a:cubicBezTo>
                    <a:pt x="1" y="5748"/>
                    <a:pt x="143" y="5926"/>
                    <a:pt x="286" y="5926"/>
                  </a:cubicBezTo>
                  <a:cubicBezTo>
                    <a:pt x="333" y="5926"/>
                    <a:pt x="381" y="5906"/>
                    <a:pt x="420" y="5859"/>
                  </a:cubicBezTo>
                  <a:cubicBezTo>
                    <a:pt x="895" y="5289"/>
                    <a:pt x="1465" y="4750"/>
                    <a:pt x="2004" y="4212"/>
                  </a:cubicBezTo>
                  <a:cubicBezTo>
                    <a:pt x="2574" y="3674"/>
                    <a:pt x="3175" y="3135"/>
                    <a:pt x="3809" y="2660"/>
                  </a:cubicBezTo>
                  <a:cubicBezTo>
                    <a:pt x="4411" y="2217"/>
                    <a:pt x="5044" y="1774"/>
                    <a:pt x="5741" y="1425"/>
                  </a:cubicBezTo>
                  <a:cubicBezTo>
                    <a:pt x="6057" y="1235"/>
                    <a:pt x="6406" y="1045"/>
                    <a:pt x="6754" y="855"/>
                  </a:cubicBezTo>
                  <a:cubicBezTo>
                    <a:pt x="7102" y="665"/>
                    <a:pt x="7387" y="380"/>
                    <a:pt x="7736" y="190"/>
                  </a:cubicBezTo>
                  <a:cubicBezTo>
                    <a:pt x="7831" y="127"/>
                    <a:pt x="7767" y="0"/>
                    <a:pt x="76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447;p33">
              <a:extLst>
                <a:ext uri="{FF2B5EF4-FFF2-40B4-BE49-F238E27FC236}">
                  <a16:creationId xmlns:a16="http://schemas.microsoft.com/office/drawing/2014/main" id="{590B2D2E-F7A7-9727-025A-7C36148D8A51}"/>
                </a:ext>
              </a:extLst>
            </p:cNvPr>
            <p:cNvSpPr/>
            <p:nvPr/>
          </p:nvSpPr>
          <p:spPr>
            <a:xfrm rot="5400000">
              <a:off x="4552828" y="2878821"/>
              <a:ext cx="27005" cy="11338"/>
            </a:xfrm>
            <a:custGeom>
              <a:avLst/>
              <a:gdLst/>
              <a:ahLst/>
              <a:cxnLst/>
              <a:rect l="l" t="t" r="r" b="b"/>
              <a:pathLst>
                <a:path w="1553" h="729" extrusionOk="0">
                  <a:moveTo>
                    <a:pt x="1394" y="0"/>
                  </a:moveTo>
                  <a:cubicBezTo>
                    <a:pt x="1299" y="0"/>
                    <a:pt x="1236" y="63"/>
                    <a:pt x="1173" y="63"/>
                  </a:cubicBezTo>
                  <a:cubicBezTo>
                    <a:pt x="1109" y="95"/>
                    <a:pt x="1046" y="127"/>
                    <a:pt x="983" y="127"/>
                  </a:cubicBezTo>
                  <a:lnTo>
                    <a:pt x="919" y="127"/>
                  </a:lnTo>
                  <a:cubicBezTo>
                    <a:pt x="888" y="158"/>
                    <a:pt x="824" y="158"/>
                    <a:pt x="793" y="158"/>
                  </a:cubicBezTo>
                  <a:cubicBezTo>
                    <a:pt x="761" y="158"/>
                    <a:pt x="729" y="190"/>
                    <a:pt x="698" y="190"/>
                  </a:cubicBezTo>
                  <a:lnTo>
                    <a:pt x="634" y="190"/>
                  </a:lnTo>
                  <a:cubicBezTo>
                    <a:pt x="603" y="190"/>
                    <a:pt x="571" y="222"/>
                    <a:pt x="539" y="222"/>
                  </a:cubicBezTo>
                  <a:cubicBezTo>
                    <a:pt x="508" y="222"/>
                    <a:pt x="508" y="253"/>
                    <a:pt x="476" y="253"/>
                  </a:cubicBezTo>
                  <a:cubicBezTo>
                    <a:pt x="444" y="253"/>
                    <a:pt x="413" y="285"/>
                    <a:pt x="381" y="285"/>
                  </a:cubicBezTo>
                  <a:cubicBezTo>
                    <a:pt x="318" y="285"/>
                    <a:pt x="223" y="317"/>
                    <a:pt x="159" y="317"/>
                  </a:cubicBezTo>
                  <a:cubicBezTo>
                    <a:pt x="64" y="348"/>
                    <a:pt x="1" y="443"/>
                    <a:pt x="33" y="538"/>
                  </a:cubicBezTo>
                  <a:cubicBezTo>
                    <a:pt x="33" y="633"/>
                    <a:pt x="128" y="728"/>
                    <a:pt x="223" y="728"/>
                  </a:cubicBezTo>
                  <a:cubicBezTo>
                    <a:pt x="286" y="728"/>
                    <a:pt x="381" y="728"/>
                    <a:pt x="444" y="697"/>
                  </a:cubicBezTo>
                  <a:lnTo>
                    <a:pt x="603" y="697"/>
                  </a:lnTo>
                  <a:cubicBezTo>
                    <a:pt x="634" y="697"/>
                    <a:pt x="698" y="665"/>
                    <a:pt x="729" y="665"/>
                  </a:cubicBezTo>
                  <a:cubicBezTo>
                    <a:pt x="793" y="665"/>
                    <a:pt x="888" y="602"/>
                    <a:pt x="951" y="570"/>
                  </a:cubicBezTo>
                  <a:cubicBezTo>
                    <a:pt x="1031" y="517"/>
                    <a:pt x="1111" y="486"/>
                    <a:pt x="1153" y="421"/>
                  </a:cubicBezTo>
                  <a:lnTo>
                    <a:pt x="1153" y="421"/>
                  </a:lnTo>
                  <a:cubicBezTo>
                    <a:pt x="1271" y="358"/>
                    <a:pt x="1405" y="267"/>
                    <a:pt x="1489" y="127"/>
                  </a:cubicBezTo>
                  <a:cubicBezTo>
                    <a:pt x="1553" y="63"/>
                    <a:pt x="1458" y="0"/>
                    <a:pt x="13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448;p33">
              <a:extLst>
                <a:ext uri="{FF2B5EF4-FFF2-40B4-BE49-F238E27FC236}">
                  <a16:creationId xmlns:a16="http://schemas.microsoft.com/office/drawing/2014/main" id="{33C3A7EF-6683-7F99-132F-37C137FA94A6}"/>
                </a:ext>
              </a:extLst>
            </p:cNvPr>
            <p:cNvSpPr/>
            <p:nvPr/>
          </p:nvSpPr>
          <p:spPr>
            <a:xfrm rot="5400000">
              <a:off x="4167563" y="2843270"/>
              <a:ext cx="24797" cy="16377"/>
            </a:xfrm>
            <a:custGeom>
              <a:avLst/>
              <a:gdLst/>
              <a:ahLst/>
              <a:cxnLst/>
              <a:rect l="l" t="t" r="r" b="b"/>
              <a:pathLst>
                <a:path w="1426" h="1053" extrusionOk="0">
                  <a:moveTo>
                    <a:pt x="982" y="972"/>
                  </a:moveTo>
                  <a:cubicBezTo>
                    <a:pt x="971" y="972"/>
                    <a:pt x="961" y="972"/>
                    <a:pt x="950" y="972"/>
                  </a:cubicBezTo>
                  <a:lnTo>
                    <a:pt x="950" y="972"/>
                  </a:lnTo>
                  <a:cubicBezTo>
                    <a:pt x="950" y="972"/>
                    <a:pt x="950" y="972"/>
                    <a:pt x="950" y="972"/>
                  </a:cubicBezTo>
                  <a:close/>
                  <a:moveTo>
                    <a:pt x="195" y="1"/>
                  </a:moveTo>
                  <a:cubicBezTo>
                    <a:pt x="148" y="1"/>
                    <a:pt x="101" y="16"/>
                    <a:pt x="63" y="53"/>
                  </a:cubicBezTo>
                  <a:cubicBezTo>
                    <a:pt x="0" y="117"/>
                    <a:pt x="0" y="180"/>
                    <a:pt x="32" y="275"/>
                  </a:cubicBezTo>
                  <a:cubicBezTo>
                    <a:pt x="53" y="317"/>
                    <a:pt x="74" y="346"/>
                    <a:pt x="95" y="378"/>
                  </a:cubicBezTo>
                  <a:lnTo>
                    <a:pt x="95" y="378"/>
                  </a:lnTo>
                  <a:cubicBezTo>
                    <a:pt x="95" y="404"/>
                    <a:pt x="95" y="433"/>
                    <a:pt x="95" y="465"/>
                  </a:cubicBezTo>
                  <a:cubicBezTo>
                    <a:pt x="127" y="497"/>
                    <a:pt x="127" y="528"/>
                    <a:pt x="158" y="560"/>
                  </a:cubicBezTo>
                  <a:cubicBezTo>
                    <a:pt x="190" y="623"/>
                    <a:pt x="253" y="687"/>
                    <a:pt x="285" y="750"/>
                  </a:cubicBezTo>
                  <a:cubicBezTo>
                    <a:pt x="380" y="813"/>
                    <a:pt x="475" y="909"/>
                    <a:pt x="570" y="972"/>
                  </a:cubicBezTo>
                  <a:cubicBezTo>
                    <a:pt x="625" y="999"/>
                    <a:pt x="686" y="1015"/>
                    <a:pt x="745" y="1019"/>
                  </a:cubicBezTo>
                  <a:lnTo>
                    <a:pt x="745" y="1019"/>
                  </a:lnTo>
                  <a:cubicBezTo>
                    <a:pt x="815" y="1038"/>
                    <a:pt x="891" y="1053"/>
                    <a:pt x="965" y="1053"/>
                  </a:cubicBezTo>
                  <a:cubicBezTo>
                    <a:pt x="1012" y="1053"/>
                    <a:pt x="1058" y="1047"/>
                    <a:pt x="1100" y="1033"/>
                  </a:cubicBezTo>
                  <a:lnTo>
                    <a:pt x="1100" y="1033"/>
                  </a:lnTo>
                  <a:cubicBezTo>
                    <a:pt x="1207" y="1025"/>
                    <a:pt x="1308" y="994"/>
                    <a:pt x="1362" y="940"/>
                  </a:cubicBezTo>
                  <a:cubicBezTo>
                    <a:pt x="1394" y="940"/>
                    <a:pt x="1425" y="877"/>
                    <a:pt x="1394" y="845"/>
                  </a:cubicBezTo>
                  <a:cubicBezTo>
                    <a:pt x="1369" y="773"/>
                    <a:pt x="1327" y="700"/>
                    <a:pt x="1280" y="656"/>
                  </a:cubicBezTo>
                  <a:lnTo>
                    <a:pt x="1280" y="656"/>
                  </a:lnTo>
                  <a:cubicBezTo>
                    <a:pt x="1276" y="644"/>
                    <a:pt x="1272" y="634"/>
                    <a:pt x="1267" y="623"/>
                  </a:cubicBezTo>
                  <a:cubicBezTo>
                    <a:pt x="1235" y="560"/>
                    <a:pt x="1204" y="528"/>
                    <a:pt x="1172" y="497"/>
                  </a:cubicBezTo>
                  <a:cubicBezTo>
                    <a:pt x="1147" y="472"/>
                    <a:pt x="1102" y="427"/>
                    <a:pt x="1053" y="394"/>
                  </a:cubicBezTo>
                  <a:lnTo>
                    <a:pt x="1053" y="394"/>
                  </a:lnTo>
                  <a:cubicBezTo>
                    <a:pt x="1025" y="358"/>
                    <a:pt x="991" y="327"/>
                    <a:pt x="950" y="307"/>
                  </a:cubicBezTo>
                  <a:cubicBezTo>
                    <a:pt x="841" y="252"/>
                    <a:pt x="731" y="197"/>
                    <a:pt x="601" y="143"/>
                  </a:cubicBezTo>
                  <a:lnTo>
                    <a:pt x="601" y="143"/>
                  </a:lnTo>
                  <a:cubicBezTo>
                    <a:pt x="602" y="144"/>
                    <a:pt x="602" y="146"/>
                    <a:pt x="602" y="148"/>
                  </a:cubicBezTo>
                  <a:cubicBezTo>
                    <a:pt x="598" y="144"/>
                    <a:pt x="594" y="141"/>
                    <a:pt x="590" y="138"/>
                  </a:cubicBezTo>
                  <a:lnTo>
                    <a:pt x="590" y="138"/>
                  </a:lnTo>
                  <a:cubicBezTo>
                    <a:pt x="594" y="139"/>
                    <a:pt x="597" y="141"/>
                    <a:pt x="601" y="143"/>
                  </a:cubicBezTo>
                  <a:lnTo>
                    <a:pt x="601" y="143"/>
                  </a:lnTo>
                  <a:cubicBezTo>
                    <a:pt x="598" y="122"/>
                    <a:pt x="578" y="118"/>
                    <a:pt x="555" y="117"/>
                  </a:cubicBezTo>
                  <a:lnTo>
                    <a:pt x="555" y="117"/>
                  </a:lnTo>
                  <a:cubicBezTo>
                    <a:pt x="566" y="123"/>
                    <a:pt x="578" y="129"/>
                    <a:pt x="590" y="138"/>
                  </a:cubicBezTo>
                  <a:lnTo>
                    <a:pt x="590" y="138"/>
                  </a:lnTo>
                  <a:cubicBezTo>
                    <a:pt x="573" y="131"/>
                    <a:pt x="556" y="124"/>
                    <a:pt x="538" y="117"/>
                  </a:cubicBezTo>
                  <a:cubicBezTo>
                    <a:pt x="544" y="117"/>
                    <a:pt x="549" y="117"/>
                    <a:pt x="555" y="117"/>
                  </a:cubicBezTo>
                  <a:lnTo>
                    <a:pt x="555" y="117"/>
                  </a:lnTo>
                  <a:cubicBezTo>
                    <a:pt x="539" y="109"/>
                    <a:pt x="523" y="101"/>
                    <a:pt x="507" y="85"/>
                  </a:cubicBezTo>
                  <a:cubicBezTo>
                    <a:pt x="486" y="85"/>
                    <a:pt x="450" y="71"/>
                    <a:pt x="411" y="71"/>
                  </a:cubicBezTo>
                  <a:cubicBezTo>
                    <a:pt x="401" y="71"/>
                    <a:pt x="391" y="72"/>
                    <a:pt x="381" y="74"/>
                  </a:cubicBezTo>
                  <a:lnTo>
                    <a:pt x="381" y="74"/>
                  </a:lnTo>
                  <a:cubicBezTo>
                    <a:pt x="380" y="69"/>
                    <a:pt x="380" y="63"/>
                    <a:pt x="380" y="53"/>
                  </a:cubicBezTo>
                  <a:cubicBezTo>
                    <a:pt x="348" y="53"/>
                    <a:pt x="317" y="22"/>
                    <a:pt x="285" y="22"/>
                  </a:cubicBezTo>
                  <a:cubicBezTo>
                    <a:pt x="259" y="9"/>
                    <a:pt x="227" y="1"/>
                    <a:pt x="1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" name="Grupo 98">
            <a:extLst>
              <a:ext uri="{FF2B5EF4-FFF2-40B4-BE49-F238E27FC236}">
                <a16:creationId xmlns:a16="http://schemas.microsoft.com/office/drawing/2014/main" id="{A6802D28-790B-F470-F160-6080FE623948}"/>
              </a:ext>
            </a:extLst>
          </p:cNvPr>
          <p:cNvGrpSpPr/>
          <p:nvPr/>
        </p:nvGrpSpPr>
        <p:grpSpPr>
          <a:xfrm>
            <a:off x="10191018" y="3726548"/>
            <a:ext cx="398902" cy="480504"/>
            <a:chOff x="4161686" y="2715002"/>
            <a:chExt cx="410314" cy="734335"/>
          </a:xfrm>
        </p:grpSpPr>
        <p:sp>
          <p:nvSpPr>
            <p:cNvPr id="100" name="Google Shape;442;p33">
              <a:extLst>
                <a:ext uri="{FF2B5EF4-FFF2-40B4-BE49-F238E27FC236}">
                  <a16:creationId xmlns:a16="http://schemas.microsoft.com/office/drawing/2014/main" id="{4E340FF3-E1E7-6024-640D-544FEB539916}"/>
                </a:ext>
              </a:extLst>
            </p:cNvPr>
            <p:cNvSpPr/>
            <p:nvPr/>
          </p:nvSpPr>
          <p:spPr>
            <a:xfrm rot="5400000">
              <a:off x="4054559" y="2837696"/>
              <a:ext cx="601098" cy="386843"/>
            </a:xfrm>
            <a:custGeom>
              <a:avLst/>
              <a:gdLst/>
              <a:ahLst/>
              <a:cxnLst/>
              <a:rect l="l" t="t" r="r" b="b"/>
              <a:pathLst>
                <a:path w="34568" h="24873" extrusionOk="0">
                  <a:moveTo>
                    <a:pt x="15218" y="1"/>
                  </a:moveTo>
                  <a:cubicBezTo>
                    <a:pt x="11766" y="1"/>
                    <a:pt x="8190" y="908"/>
                    <a:pt x="5289" y="2766"/>
                  </a:cubicBezTo>
                  <a:cubicBezTo>
                    <a:pt x="3832" y="3716"/>
                    <a:pt x="2534" y="4920"/>
                    <a:pt x="1615" y="6377"/>
                  </a:cubicBezTo>
                  <a:cubicBezTo>
                    <a:pt x="539" y="8087"/>
                    <a:pt x="0" y="10177"/>
                    <a:pt x="95" y="12172"/>
                  </a:cubicBezTo>
                  <a:cubicBezTo>
                    <a:pt x="222" y="16416"/>
                    <a:pt x="3167" y="19931"/>
                    <a:pt x="6714" y="21989"/>
                  </a:cubicBezTo>
                  <a:cubicBezTo>
                    <a:pt x="10602" y="24273"/>
                    <a:pt x="15151" y="24872"/>
                    <a:pt x="19571" y="24872"/>
                  </a:cubicBezTo>
                  <a:cubicBezTo>
                    <a:pt x="19687" y="24872"/>
                    <a:pt x="19804" y="24872"/>
                    <a:pt x="19920" y="24871"/>
                  </a:cubicBezTo>
                  <a:cubicBezTo>
                    <a:pt x="24417" y="24840"/>
                    <a:pt x="29009" y="24238"/>
                    <a:pt x="33094" y="22306"/>
                  </a:cubicBezTo>
                  <a:cubicBezTo>
                    <a:pt x="33601" y="22084"/>
                    <a:pt x="34013" y="21768"/>
                    <a:pt x="34456" y="21419"/>
                  </a:cubicBezTo>
                  <a:cubicBezTo>
                    <a:pt x="34567" y="21336"/>
                    <a:pt x="34483" y="21155"/>
                    <a:pt x="34354" y="21155"/>
                  </a:cubicBezTo>
                  <a:cubicBezTo>
                    <a:pt x="34336" y="21155"/>
                    <a:pt x="34317" y="21158"/>
                    <a:pt x="34298" y="21166"/>
                  </a:cubicBezTo>
                  <a:cubicBezTo>
                    <a:pt x="33284" y="21514"/>
                    <a:pt x="32334" y="21989"/>
                    <a:pt x="31353" y="22369"/>
                  </a:cubicBezTo>
                  <a:cubicBezTo>
                    <a:pt x="30339" y="22749"/>
                    <a:pt x="29294" y="23066"/>
                    <a:pt x="28281" y="23319"/>
                  </a:cubicBezTo>
                  <a:cubicBezTo>
                    <a:pt x="26159" y="23826"/>
                    <a:pt x="24005" y="24048"/>
                    <a:pt x="21820" y="24175"/>
                  </a:cubicBezTo>
                  <a:cubicBezTo>
                    <a:pt x="21144" y="24204"/>
                    <a:pt x="20463" y="24220"/>
                    <a:pt x="19779" y="24220"/>
                  </a:cubicBezTo>
                  <a:cubicBezTo>
                    <a:pt x="16012" y="24220"/>
                    <a:pt x="12177" y="23719"/>
                    <a:pt x="8773" y="22084"/>
                  </a:cubicBezTo>
                  <a:cubicBezTo>
                    <a:pt x="5321" y="20469"/>
                    <a:pt x="1995" y="17619"/>
                    <a:pt x="1172" y="13755"/>
                  </a:cubicBezTo>
                  <a:cubicBezTo>
                    <a:pt x="760" y="11792"/>
                    <a:pt x="982" y="9702"/>
                    <a:pt x="1805" y="7897"/>
                  </a:cubicBezTo>
                  <a:cubicBezTo>
                    <a:pt x="2470" y="6408"/>
                    <a:pt x="3516" y="5173"/>
                    <a:pt x="4782" y="4160"/>
                  </a:cubicBezTo>
                  <a:cubicBezTo>
                    <a:pt x="7664" y="1880"/>
                    <a:pt x="11433" y="961"/>
                    <a:pt x="15043" y="581"/>
                  </a:cubicBezTo>
                  <a:cubicBezTo>
                    <a:pt x="15550" y="518"/>
                    <a:pt x="16025" y="486"/>
                    <a:pt x="16500" y="423"/>
                  </a:cubicBezTo>
                  <a:cubicBezTo>
                    <a:pt x="16753" y="423"/>
                    <a:pt x="16753" y="43"/>
                    <a:pt x="16500" y="43"/>
                  </a:cubicBezTo>
                  <a:cubicBezTo>
                    <a:pt x="16075" y="15"/>
                    <a:pt x="15647" y="1"/>
                    <a:pt x="15218" y="1"/>
                  </a:cubicBezTo>
                  <a:close/>
                </a:path>
              </a:pathLst>
            </a:custGeom>
            <a:solidFill>
              <a:srgbClr val="FC314E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443;p33">
              <a:extLst>
                <a:ext uri="{FF2B5EF4-FFF2-40B4-BE49-F238E27FC236}">
                  <a16:creationId xmlns:a16="http://schemas.microsoft.com/office/drawing/2014/main" id="{2EAC41ED-372F-F20F-D37B-5304350070EE}"/>
                </a:ext>
              </a:extLst>
            </p:cNvPr>
            <p:cNvSpPr/>
            <p:nvPr/>
          </p:nvSpPr>
          <p:spPr>
            <a:xfrm rot="5400000">
              <a:off x="4213518" y="3106673"/>
              <a:ext cx="359062" cy="312859"/>
            </a:xfrm>
            <a:custGeom>
              <a:avLst/>
              <a:gdLst/>
              <a:ahLst/>
              <a:cxnLst/>
              <a:rect l="l" t="t" r="r" b="b"/>
              <a:pathLst>
                <a:path w="20649" h="20116" extrusionOk="0">
                  <a:moveTo>
                    <a:pt x="3044" y="1"/>
                  </a:moveTo>
                  <a:cubicBezTo>
                    <a:pt x="2724" y="1"/>
                    <a:pt x="2407" y="9"/>
                    <a:pt x="2090" y="9"/>
                  </a:cubicBezTo>
                  <a:cubicBezTo>
                    <a:pt x="1457" y="40"/>
                    <a:pt x="824" y="104"/>
                    <a:pt x="190" y="167"/>
                  </a:cubicBezTo>
                  <a:cubicBezTo>
                    <a:pt x="0" y="167"/>
                    <a:pt x="0" y="421"/>
                    <a:pt x="190" y="452"/>
                  </a:cubicBezTo>
                  <a:cubicBezTo>
                    <a:pt x="1235" y="516"/>
                    <a:pt x="2312" y="706"/>
                    <a:pt x="3389" y="801"/>
                  </a:cubicBezTo>
                  <a:cubicBezTo>
                    <a:pt x="4465" y="864"/>
                    <a:pt x="5574" y="959"/>
                    <a:pt x="6651" y="1117"/>
                  </a:cubicBezTo>
                  <a:cubicBezTo>
                    <a:pt x="8772" y="1466"/>
                    <a:pt x="10894" y="2004"/>
                    <a:pt x="12858" y="2922"/>
                  </a:cubicBezTo>
                  <a:cubicBezTo>
                    <a:pt x="14821" y="3809"/>
                    <a:pt x="16658" y="5076"/>
                    <a:pt x="17925" y="6849"/>
                  </a:cubicBezTo>
                  <a:cubicBezTo>
                    <a:pt x="19255" y="8654"/>
                    <a:pt x="19857" y="10840"/>
                    <a:pt x="19508" y="13056"/>
                  </a:cubicBezTo>
                  <a:cubicBezTo>
                    <a:pt x="19097" y="15590"/>
                    <a:pt x="17640" y="17965"/>
                    <a:pt x="15961" y="19897"/>
                  </a:cubicBezTo>
                  <a:cubicBezTo>
                    <a:pt x="15887" y="19997"/>
                    <a:pt x="15969" y="20116"/>
                    <a:pt x="16069" y="20116"/>
                  </a:cubicBezTo>
                  <a:cubicBezTo>
                    <a:pt x="16096" y="20116"/>
                    <a:pt x="16124" y="20107"/>
                    <a:pt x="16151" y="20087"/>
                  </a:cubicBezTo>
                  <a:cubicBezTo>
                    <a:pt x="17957" y="18408"/>
                    <a:pt x="19413" y="16445"/>
                    <a:pt x="20047" y="14038"/>
                  </a:cubicBezTo>
                  <a:cubicBezTo>
                    <a:pt x="20648" y="11790"/>
                    <a:pt x="20395" y="9446"/>
                    <a:pt x="19255" y="7388"/>
                  </a:cubicBezTo>
                  <a:cubicBezTo>
                    <a:pt x="16975" y="3302"/>
                    <a:pt x="12193" y="1339"/>
                    <a:pt x="7822" y="516"/>
                  </a:cubicBezTo>
                  <a:cubicBezTo>
                    <a:pt x="6556" y="294"/>
                    <a:pt x="5289" y="135"/>
                    <a:pt x="4022" y="40"/>
                  </a:cubicBezTo>
                  <a:cubicBezTo>
                    <a:pt x="3690" y="9"/>
                    <a:pt x="3365" y="1"/>
                    <a:pt x="3044" y="1"/>
                  </a:cubicBezTo>
                  <a:close/>
                </a:path>
              </a:pathLst>
            </a:custGeom>
            <a:solidFill>
              <a:srgbClr val="FC314E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2" name="Google Shape;444;p33">
              <a:extLst>
                <a:ext uri="{FF2B5EF4-FFF2-40B4-BE49-F238E27FC236}">
                  <a16:creationId xmlns:a16="http://schemas.microsoft.com/office/drawing/2014/main" id="{DA9D3665-FF4A-E819-AF46-BE82326FCEF5}"/>
                </a:ext>
              </a:extLst>
            </p:cNvPr>
            <p:cNvSpPr/>
            <p:nvPr/>
          </p:nvSpPr>
          <p:spPr>
            <a:xfrm rot="5400000">
              <a:off x="4234983" y="3388326"/>
              <a:ext cx="50775" cy="71247"/>
            </a:xfrm>
            <a:custGeom>
              <a:avLst/>
              <a:gdLst/>
              <a:ahLst/>
              <a:cxnLst/>
              <a:rect l="l" t="t" r="r" b="b"/>
              <a:pathLst>
                <a:path w="2920" h="4581" extrusionOk="0">
                  <a:moveTo>
                    <a:pt x="2752" y="1"/>
                  </a:moveTo>
                  <a:cubicBezTo>
                    <a:pt x="2690" y="1"/>
                    <a:pt x="2624" y="36"/>
                    <a:pt x="2598" y="115"/>
                  </a:cubicBezTo>
                  <a:cubicBezTo>
                    <a:pt x="2313" y="907"/>
                    <a:pt x="1838" y="1667"/>
                    <a:pt x="1363" y="2395"/>
                  </a:cubicBezTo>
                  <a:cubicBezTo>
                    <a:pt x="1141" y="2744"/>
                    <a:pt x="888" y="3061"/>
                    <a:pt x="603" y="3377"/>
                  </a:cubicBezTo>
                  <a:cubicBezTo>
                    <a:pt x="444" y="3536"/>
                    <a:pt x="286" y="3694"/>
                    <a:pt x="191" y="3884"/>
                  </a:cubicBezTo>
                  <a:cubicBezTo>
                    <a:pt x="64" y="4074"/>
                    <a:pt x="33" y="4264"/>
                    <a:pt x="1" y="4454"/>
                  </a:cubicBezTo>
                  <a:cubicBezTo>
                    <a:pt x="1" y="4517"/>
                    <a:pt x="33" y="4581"/>
                    <a:pt x="96" y="4581"/>
                  </a:cubicBezTo>
                  <a:cubicBezTo>
                    <a:pt x="286" y="4581"/>
                    <a:pt x="508" y="4517"/>
                    <a:pt x="666" y="4422"/>
                  </a:cubicBezTo>
                  <a:cubicBezTo>
                    <a:pt x="888" y="4296"/>
                    <a:pt x="1046" y="4137"/>
                    <a:pt x="1173" y="3947"/>
                  </a:cubicBezTo>
                  <a:cubicBezTo>
                    <a:pt x="1458" y="3567"/>
                    <a:pt x="1743" y="3187"/>
                    <a:pt x="1964" y="2775"/>
                  </a:cubicBezTo>
                  <a:cubicBezTo>
                    <a:pt x="2439" y="1952"/>
                    <a:pt x="2661" y="1097"/>
                    <a:pt x="2883" y="179"/>
                  </a:cubicBezTo>
                  <a:cubicBezTo>
                    <a:pt x="2920" y="68"/>
                    <a:pt x="2839" y="1"/>
                    <a:pt x="27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445;p33">
              <a:extLst>
                <a:ext uri="{FF2B5EF4-FFF2-40B4-BE49-F238E27FC236}">
                  <a16:creationId xmlns:a16="http://schemas.microsoft.com/office/drawing/2014/main" id="{2281E4DD-7E9A-204B-546A-2CDD00549257}"/>
                </a:ext>
              </a:extLst>
            </p:cNvPr>
            <p:cNvSpPr/>
            <p:nvPr/>
          </p:nvSpPr>
          <p:spPr>
            <a:xfrm rot="5400000">
              <a:off x="4188080" y="3356484"/>
              <a:ext cx="25909" cy="20856"/>
            </a:xfrm>
            <a:custGeom>
              <a:avLst/>
              <a:gdLst/>
              <a:ahLst/>
              <a:cxnLst/>
              <a:rect l="l" t="t" r="r" b="b"/>
              <a:pathLst>
                <a:path w="1490" h="1341" extrusionOk="0">
                  <a:moveTo>
                    <a:pt x="1109" y="1"/>
                  </a:moveTo>
                  <a:cubicBezTo>
                    <a:pt x="982" y="1"/>
                    <a:pt x="919" y="32"/>
                    <a:pt x="824" y="127"/>
                  </a:cubicBezTo>
                  <a:lnTo>
                    <a:pt x="412" y="476"/>
                  </a:lnTo>
                  <a:cubicBezTo>
                    <a:pt x="317" y="539"/>
                    <a:pt x="254" y="602"/>
                    <a:pt x="222" y="666"/>
                  </a:cubicBezTo>
                  <a:cubicBezTo>
                    <a:pt x="191" y="697"/>
                    <a:pt x="159" y="729"/>
                    <a:pt x="127" y="761"/>
                  </a:cubicBezTo>
                  <a:cubicBezTo>
                    <a:pt x="64" y="856"/>
                    <a:pt x="1" y="919"/>
                    <a:pt x="1" y="1014"/>
                  </a:cubicBezTo>
                  <a:cubicBezTo>
                    <a:pt x="1" y="1038"/>
                    <a:pt x="5" y="1062"/>
                    <a:pt x="12" y="1085"/>
                  </a:cubicBezTo>
                  <a:lnTo>
                    <a:pt x="12" y="1085"/>
                  </a:lnTo>
                  <a:cubicBezTo>
                    <a:pt x="8" y="1137"/>
                    <a:pt x="22" y="1193"/>
                    <a:pt x="64" y="1236"/>
                  </a:cubicBezTo>
                  <a:cubicBezTo>
                    <a:pt x="92" y="1292"/>
                    <a:pt x="170" y="1323"/>
                    <a:pt x="253" y="1330"/>
                  </a:cubicBezTo>
                  <a:lnTo>
                    <a:pt x="253" y="1330"/>
                  </a:lnTo>
                  <a:cubicBezTo>
                    <a:pt x="281" y="1337"/>
                    <a:pt x="310" y="1341"/>
                    <a:pt x="338" y="1341"/>
                  </a:cubicBezTo>
                  <a:cubicBezTo>
                    <a:pt x="397" y="1341"/>
                    <a:pt x="455" y="1325"/>
                    <a:pt x="507" y="1299"/>
                  </a:cubicBezTo>
                  <a:cubicBezTo>
                    <a:pt x="571" y="1267"/>
                    <a:pt x="602" y="1267"/>
                    <a:pt x="634" y="1236"/>
                  </a:cubicBezTo>
                  <a:cubicBezTo>
                    <a:pt x="761" y="1172"/>
                    <a:pt x="856" y="1109"/>
                    <a:pt x="919" y="1014"/>
                  </a:cubicBezTo>
                  <a:cubicBezTo>
                    <a:pt x="1077" y="919"/>
                    <a:pt x="1236" y="792"/>
                    <a:pt x="1362" y="666"/>
                  </a:cubicBezTo>
                  <a:cubicBezTo>
                    <a:pt x="1426" y="602"/>
                    <a:pt x="1489" y="476"/>
                    <a:pt x="1489" y="381"/>
                  </a:cubicBezTo>
                  <a:cubicBezTo>
                    <a:pt x="1489" y="286"/>
                    <a:pt x="1426" y="191"/>
                    <a:pt x="1362" y="127"/>
                  </a:cubicBezTo>
                  <a:cubicBezTo>
                    <a:pt x="1299" y="32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446;p33">
              <a:extLst>
                <a:ext uri="{FF2B5EF4-FFF2-40B4-BE49-F238E27FC236}">
                  <a16:creationId xmlns:a16="http://schemas.microsoft.com/office/drawing/2014/main" id="{E74BBA0E-6B91-F61E-EAD4-746F88628BF6}"/>
                </a:ext>
              </a:extLst>
            </p:cNvPr>
            <p:cNvSpPr/>
            <p:nvPr/>
          </p:nvSpPr>
          <p:spPr>
            <a:xfrm rot="5400000">
              <a:off x="4440090" y="2736998"/>
              <a:ext cx="136173" cy="92181"/>
            </a:xfrm>
            <a:custGeom>
              <a:avLst/>
              <a:gdLst/>
              <a:ahLst/>
              <a:cxnLst/>
              <a:rect l="l" t="t" r="r" b="b"/>
              <a:pathLst>
                <a:path w="7831" h="5927" extrusionOk="0">
                  <a:moveTo>
                    <a:pt x="7641" y="0"/>
                  </a:moveTo>
                  <a:cubicBezTo>
                    <a:pt x="7261" y="95"/>
                    <a:pt x="6849" y="95"/>
                    <a:pt x="6469" y="253"/>
                  </a:cubicBezTo>
                  <a:cubicBezTo>
                    <a:pt x="6121" y="412"/>
                    <a:pt x="5772" y="570"/>
                    <a:pt x="5392" y="760"/>
                  </a:cubicBezTo>
                  <a:cubicBezTo>
                    <a:pt x="4696" y="1140"/>
                    <a:pt x="3999" y="1615"/>
                    <a:pt x="3334" y="2090"/>
                  </a:cubicBezTo>
                  <a:cubicBezTo>
                    <a:pt x="2700" y="2597"/>
                    <a:pt x="2099" y="3104"/>
                    <a:pt x="1560" y="3674"/>
                  </a:cubicBezTo>
                  <a:cubicBezTo>
                    <a:pt x="959" y="4275"/>
                    <a:pt x="547" y="4940"/>
                    <a:pt x="72" y="5606"/>
                  </a:cubicBezTo>
                  <a:cubicBezTo>
                    <a:pt x="1" y="5748"/>
                    <a:pt x="143" y="5926"/>
                    <a:pt x="286" y="5926"/>
                  </a:cubicBezTo>
                  <a:cubicBezTo>
                    <a:pt x="333" y="5926"/>
                    <a:pt x="381" y="5906"/>
                    <a:pt x="420" y="5859"/>
                  </a:cubicBezTo>
                  <a:cubicBezTo>
                    <a:pt x="895" y="5289"/>
                    <a:pt x="1465" y="4750"/>
                    <a:pt x="2004" y="4212"/>
                  </a:cubicBezTo>
                  <a:cubicBezTo>
                    <a:pt x="2574" y="3674"/>
                    <a:pt x="3175" y="3135"/>
                    <a:pt x="3809" y="2660"/>
                  </a:cubicBezTo>
                  <a:cubicBezTo>
                    <a:pt x="4411" y="2217"/>
                    <a:pt x="5044" y="1774"/>
                    <a:pt x="5741" y="1425"/>
                  </a:cubicBezTo>
                  <a:cubicBezTo>
                    <a:pt x="6057" y="1235"/>
                    <a:pt x="6406" y="1045"/>
                    <a:pt x="6754" y="855"/>
                  </a:cubicBezTo>
                  <a:cubicBezTo>
                    <a:pt x="7102" y="665"/>
                    <a:pt x="7387" y="380"/>
                    <a:pt x="7736" y="190"/>
                  </a:cubicBezTo>
                  <a:cubicBezTo>
                    <a:pt x="7831" y="127"/>
                    <a:pt x="7767" y="0"/>
                    <a:pt x="76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447;p33">
              <a:extLst>
                <a:ext uri="{FF2B5EF4-FFF2-40B4-BE49-F238E27FC236}">
                  <a16:creationId xmlns:a16="http://schemas.microsoft.com/office/drawing/2014/main" id="{E6509E44-D105-0A50-B36F-E6B3CAB4A670}"/>
                </a:ext>
              </a:extLst>
            </p:cNvPr>
            <p:cNvSpPr/>
            <p:nvPr/>
          </p:nvSpPr>
          <p:spPr>
            <a:xfrm rot="5400000">
              <a:off x="4552828" y="2878821"/>
              <a:ext cx="27005" cy="11338"/>
            </a:xfrm>
            <a:custGeom>
              <a:avLst/>
              <a:gdLst/>
              <a:ahLst/>
              <a:cxnLst/>
              <a:rect l="l" t="t" r="r" b="b"/>
              <a:pathLst>
                <a:path w="1553" h="729" extrusionOk="0">
                  <a:moveTo>
                    <a:pt x="1394" y="0"/>
                  </a:moveTo>
                  <a:cubicBezTo>
                    <a:pt x="1299" y="0"/>
                    <a:pt x="1236" y="63"/>
                    <a:pt x="1173" y="63"/>
                  </a:cubicBezTo>
                  <a:cubicBezTo>
                    <a:pt x="1109" y="95"/>
                    <a:pt x="1046" y="127"/>
                    <a:pt x="983" y="127"/>
                  </a:cubicBezTo>
                  <a:lnTo>
                    <a:pt x="919" y="127"/>
                  </a:lnTo>
                  <a:cubicBezTo>
                    <a:pt x="888" y="158"/>
                    <a:pt x="824" y="158"/>
                    <a:pt x="793" y="158"/>
                  </a:cubicBezTo>
                  <a:cubicBezTo>
                    <a:pt x="761" y="158"/>
                    <a:pt x="729" y="190"/>
                    <a:pt x="698" y="190"/>
                  </a:cubicBezTo>
                  <a:lnTo>
                    <a:pt x="634" y="190"/>
                  </a:lnTo>
                  <a:cubicBezTo>
                    <a:pt x="603" y="190"/>
                    <a:pt x="571" y="222"/>
                    <a:pt x="539" y="222"/>
                  </a:cubicBezTo>
                  <a:cubicBezTo>
                    <a:pt x="508" y="222"/>
                    <a:pt x="508" y="253"/>
                    <a:pt x="476" y="253"/>
                  </a:cubicBezTo>
                  <a:cubicBezTo>
                    <a:pt x="444" y="253"/>
                    <a:pt x="413" y="285"/>
                    <a:pt x="381" y="285"/>
                  </a:cubicBezTo>
                  <a:cubicBezTo>
                    <a:pt x="318" y="285"/>
                    <a:pt x="223" y="317"/>
                    <a:pt x="159" y="317"/>
                  </a:cubicBezTo>
                  <a:cubicBezTo>
                    <a:pt x="64" y="348"/>
                    <a:pt x="1" y="443"/>
                    <a:pt x="33" y="538"/>
                  </a:cubicBezTo>
                  <a:cubicBezTo>
                    <a:pt x="33" y="633"/>
                    <a:pt x="128" y="728"/>
                    <a:pt x="223" y="728"/>
                  </a:cubicBezTo>
                  <a:cubicBezTo>
                    <a:pt x="286" y="728"/>
                    <a:pt x="381" y="728"/>
                    <a:pt x="444" y="697"/>
                  </a:cubicBezTo>
                  <a:lnTo>
                    <a:pt x="603" y="697"/>
                  </a:lnTo>
                  <a:cubicBezTo>
                    <a:pt x="634" y="697"/>
                    <a:pt x="698" y="665"/>
                    <a:pt x="729" y="665"/>
                  </a:cubicBezTo>
                  <a:cubicBezTo>
                    <a:pt x="793" y="665"/>
                    <a:pt x="888" y="602"/>
                    <a:pt x="951" y="570"/>
                  </a:cubicBezTo>
                  <a:cubicBezTo>
                    <a:pt x="1031" y="517"/>
                    <a:pt x="1111" y="486"/>
                    <a:pt x="1153" y="421"/>
                  </a:cubicBezTo>
                  <a:lnTo>
                    <a:pt x="1153" y="421"/>
                  </a:lnTo>
                  <a:cubicBezTo>
                    <a:pt x="1271" y="358"/>
                    <a:pt x="1405" y="267"/>
                    <a:pt x="1489" y="127"/>
                  </a:cubicBezTo>
                  <a:cubicBezTo>
                    <a:pt x="1553" y="63"/>
                    <a:pt x="1458" y="0"/>
                    <a:pt x="13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448;p33">
              <a:extLst>
                <a:ext uri="{FF2B5EF4-FFF2-40B4-BE49-F238E27FC236}">
                  <a16:creationId xmlns:a16="http://schemas.microsoft.com/office/drawing/2014/main" id="{667154D6-B7B8-8CC4-05D2-A643329AE390}"/>
                </a:ext>
              </a:extLst>
            </p:cNvPr>
            <p:cNvSpPr/>
            <p:nvPr/>
          </p:nvSpPr>
          <p:spPr>
            <a:xfrm rot="5400000">
              <a:off x="4167563" y="2843270"/>
              <a:ext cx="24797" cy="16377"/>
            </a:xfrm>
            <a:custGeom>
              <a:avLst/>
              <a:gdLst/>
              <a:ahLst/>
              <a:cxnLst/>
              <a:rect l="l" t="t" r="r" b="b"/>
              <a:pathLst>
                <a:path w="1426" h="1053" extrusionOk="0">
                  <a:moveTo>
                    <a:pt x="982" y="972"/>
                  </a:moveTo>
                  <a:cubicBezTo>
                    <a:pt x="971" y="972"/>
                    <a:pt x="961" y="972"/>
                    <a:pt x="950" y="972"/>
                  </a:cubicBezTo>
                  <a:lnTo>
                    <a:pt x="950" y="972"/>
                  </a:lnTo>
                  <a:cubicBezTo>
                    <a:pt x="950" y="972"/>
                    <a:pt x="950" y="972"/>
                    <a:pt x="950" y="972"/>
                  </a:cubicBezTo>
                  <a:close/>
                  <a:moveTo>
                    <a:pt x="195" y="1"/>
                  </a:moveTo>
                  <a:cubicBezTo>
                    <a:pt x="148" y="1"/>
                    <a:pt x="101" y="16"/>
                    <a:pt x="63" y="53"/>
                  </a:cubicBezTo>
                  <a:cubicBezTo>
                    <a:pt x="0" y="117"/>
                    <a:pt x="0" y="180"/>
                    <a:pt x="32" y="275"/>
                  </a:cubicBezTo>
                  <a:cubicBezTo>
                    <a:pt x="53" y="317"/>
                    <a:pt x="74" y="346"/>
                    <a:pt x="95" y="378"/>
                  </a:cubicBezTo>
                  <a:lnTo>
                    <a:pt x="95" y="378"/>
                  </a:lnTo>
                  <a:cubicBezTo>
                    <a:pt x="95" y="404"/>
                    <a:pt x="95" y="433"/>
                    <a:pt x="95" y="465"/>
                  </a:cubicBezTo>
                  <a:cubicBezTo>
                    <a:pt x="127" y="497"/>
                    <a:pt x="127" y="528"/>
                    <a:pt x="158" y="560"/>
                  </a:cubicBezTo>
                  <a:cubicBezTo>
                    <a:pt x="190" y="623"/>
                    <a:pt x="253" y="687"/>
                    <a:pt x="285" y="750"/>
                  </a:cubicBezTo>
                  <a:cubicBezTo>
                    <a:pt x="380" y="813"/>
                    <a:pt x="475" y="909"/>
                    <a:pt x="570" y="972"/>
                  </a:cubicBezTo>
                  <a:cubicBezTo>
                    <a:pt x="625" y="999"/>
                    <a:pt x="686" y="1015"/>
                    <a:pt x="745" y="1019"/>
                  </a:cubicBezTo>
                  <a:lnTo>
                    <a:pt x="745" y="1019"/>
                  </a:lnTo>
                  <a:cubicBezTo>
                    <a:pt x="815" y="1038"/>
                    <a:pt x="891" y="1053"/>
                    <a:pt x="965" y="1053"/>
                  </a:cubicBezTo>
                  <a:cubicBezTo>
                    <a:pt x="1012" y="1053"/>
                    <a:pt x="1058" y="1047"/>
                    <a:pt x="1100" y="1033"/>
                  </a:cubicBezTo>
                  <a:lnTo>
                    <a:pt x="1100" y="1033"/>
                  </a:lnTo>
                  <a:cubicBezTo>
                    <a:pt x="1207" y="1025"/>
                    <a:pt x="1308" y="994"/>
                    <a:pt x="1362" y="940"/>
                  </a:cubicBezTo>
                  <a:cubicBezTo>
                    <a:pt x="1394" y="940"/>
                    <a:pt x="1425" y="877"/>
                    <a:pt x="1394" y="845"/>
                  </a:cubicBezTo>
                  <a:cubicBezTo>
                    <a:pt x="1369" y="773"/>
                    <a:pt x="1327" y="700"/>
                    <a:pt x="1280" y="656"/>
                  </a:cubicBezTo>
                  <a:lnTo>
                    <a:pt x="1280" y="656"/>
                  </a:lnTo>
                  <a:cubicBezTo>
                    <a:pt x="1276" y="644"/>
                    <a:pt x="1272" y="634"/>
                    <a:pt x="1267" y="623"/>
                  </a:cubicBezTo>
                  <a:cubicBezTo>
                    <a:pt x="1235" y="560"/>
                    <a:pt x="1204" y="528"/>
                    <a:pt x="1172" y="497"/>
                  </a:cubicBezTo>
                  <a:cubicBezTo>
                    <a:pt x="1147" y="472"/>
                    <a:pt x="1102" y="427"/>
                    <a:pt x="1053" y="394"/>
                  </a:cubicBezTo>
                  <a:lnTo>
                    <a:pt x="1053" y="394"/>
                  </a:lnTo>
                  <a:cubicBezTo>
                    <a:pt x="1025" y="358"/>
                    <a:pt x="991" y="327"/>
                    <a:pt x="950" y="307"/>
                  </a:cubicBezTo>
                  <a:cubicBezTo>
                    <a:pt x="841" y="252"/>
                    <a:pt x="731" y="197"/>
                    <a:pt x="601" y="143"/>
                  </a:cubicBezTo>
                  <a:lnTo>
                    <a:pt x="601" y="143"/>
                  </a:lnTo>
                  <a:cubicBezTo>
                    <a:pt x="602" y="144"/>
                    <a:pt x="602" y="146"/>
                    <a:pt x="602" y="148"/>
                  </a:cubicBezTo>
                  <a:cubicBezTo>
                    <a:pt x="598" y="144"/>
                    <a:pt x="594" y="141"/>
                    <a:pt x="590" y="138"/>
                  </a:cubicBezTo>
                  <a:lnTo>
                    <a:pt x="590" y="138"/>
                  </a:lnTo>
                  <a:cubicBezTo>
                    <a:pt x="594" y="139"/>
                    <a:pt x="597" y="141"/>
                    <a:pt x="601" y="143"/>
                  </a:cubicBezTo>
                  <a:lnTo>
                    <a:pt x="601" y="143"/>
                  </a:lnTo>
                  <a:cubicBezTo>
                    <a:pt x="598" y="122"/>
                    <a:pt x="578" y="118"/>
                    <a:pt x="555" y="117"/>
                  </a:cubicBezTo>
                  <a:lnTo>
                    <a:pt x="555" y="117"/>
                  </a:lnTo>
                  <a:cubicBezTo>
                    <a:pt x="566" y="123"/>
                    <a:pt x="578" y="129"/>
                    <a:pt x="590" y="138"/>
                  </a:cubicBezTo>
                  <a:lnTo>
                    <a:pt x="590" y="138"/>
                  </a:lnTo>
                  <a:cubicBezTo>
                    <a:pt x="573" y="131"/>
                    <a:pt x="556" y="124"/>
                    <a:pt x="538" y="117"/>
                  </a:cubicBezTo>
                  <a:cubicBezTo>
                    <a:pt x="544" y="117"/>
                    <a:pt x="549" y="117"/>
                    <a:pt x="555" y="117"/>
                  </a:cubicBezTo>
                  <a:lnTo>
                    <a:pt x="555" y="117"/>
                  </a:lnTo>
                  <a:cubicBezTo>
                    <a:pt x="539" y="109"/>
                    <a:pt x="523" y="101"/>
                    <a:pt x="507" y="85"/>
                  </a:cubicBezTo>
                  <a:cubicBezTo>
                    <a:pt x="486" y="85"/>
                    <a:pt x="450" y="71"/>
                    <a:pt x="411" y="71"/>
                  </a:cubicBezTo>
                  <a:cubicBezTo>
                    <a:pt x="401" y="71"/>
                    <a:pt x="391" y="72"/>
                    <a:pt x="381" y="74"/>
                  </a:cubicBezTo>
                  <a:lnTo>
                    <a:pt x="381" y="74"/>
                  </a:lnTo>
                  <a:cubicBezTo>
                    <a:pt x="380" y="69"/>
                    <a:pt x="380" y="63"/>
                    <a:pt x="380" y="53"/>
                  </a:cubicBezTo>
                  <a:cubicBezTo>
                    <a:pt x="348" y="53"/>
                    <a:pt x="317" y="22"/>
                    <a:pt x="285" y="22"/>
                  </a:cubicBezTo>
                  <a:cubicBezTo>
                    <a:pt x="259" y="9"/>
                    <a:pt x="227" y="1"/>
                    <a:pt x="1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" name="Grupo 106">
            <a:extLst>
              <a:ext uri="{FF2B5EF4-FFF2-40B4-BE49-F238E27FC236}">
                <a16:creationId xmlns:a16="http://schemas.microsoft.com/office/drawing/2014/main" id="{36C2811F-EDE4-B8B1-EB6A-A3D0C43D9005}"/>
              </a:ext>
            </a:extLst>
          </p:cNvPr>
          <p:cNvGrpSpPr/>
          <p:nvPr/>
        </p:nvGrpSpPr>
        <p:grpSpPr>
          <a:xfrm>
            <a:off x="5057069" y="5547642"/>
            <a:ext cx="436905" cy="480504"/>
            <a:chOff x="4122596" y="2715002"/>
            <a:chExt cx="449404" cy="734335"/>
          </a:xfrm>
        </p:grpSpPr>
        <p:sp>
          <p:nvSpPr>
            <p:cNvPr id="108" name="Google Shape;442;p33">
              <a:extLst>
                <a:ext uri="{FF2B5EF4-FFF2-40B4-BE49-F238E27FC236}">
                  <a16:creationId xmlns:a16="http://schemas.microsoft.com/office/drawing/2014/main" id="{5FA3521C-D55F-C607-E298-8F99FEA7CF69}"/>
                </a:ext>
              </a:extLst>
            </p:cNvPr>
            <p:cNvSpPr/>
            <p:nvPr/>
          </p:nvSpPr>
          <p:spPr>
            <a:xfrm rot="5400000">
              <a:off x="4015469" y="2822130"/>
              <a:ext cx="601098" cy="386843"/>
            </a:xfrm>
            <a:custGeom>
              <a:avLst/>
              <a:gdLst/>
              <a:ahLst/>
              <a:cxnLst/>
              <a:rect l="l" t="t" r="r" b="b"/>
              <a:pathLst>
                <a:path w="34568" h="24873" extrusionOk="0">
                  <a:moveTo>
                    <a:pt x="15218" y="1"/>
                  </a:moveTo>
                  <a:cubicBezTo>
                    <a:pt x="11766" y="1"/>
                    <a:pt x="8190" y="908"/>
                    <a:pt x="5289" y="2766"/>
                  </a:cubicBezTo>
                  <a:cubicBezTo>
                    <a:pt x="3832" y="3716"/>
                    <a:pt x="2534" y="4920"/>
                    <a:pt x="1615" y="6377"/>
                  </a:cubicBezTo>
                  <a:cubicBezTo>
                    <a:pt x="539" y="8087"/>
                    <a:pt x="0" y="10177"/>
                    <a:pt x="95" y="12172"/>
                  </a:cubicBezTo>
                  <a:cubicBezTo>
                    <a:pt x="222" y="16416"/>
                    <a:pt x="3167" y="19931"/>
                    <a:pt x="6714" y="21989"/>
                  </a:cubicBezTo>
                  <a:cubicBezTo>
                    <a:pt x="10602" y="24273"/>
                    <a:pt x="15151" y="24872"/>
                    <a:pt x="19571" y="24872"/>
                  </a:cubicBezTo>
                  <a:cubicBezTo>
                    <a:pt x="19687" y="24872"/>
                    <a:pt x="19804" y="24872"/>
                    <a:pt x="19920" y="24871"/>
                  </a:cubicBezTo>
                  <a:cubicBezTo>
                    <a:pt x="24417" y="24840"/>
                    <a:pt x="29009" y="24238"/>
                    <a:pt x="33094" y="22306"/>
                  </a:cubicBezTo>
                  <a:cubicBezTo>
                    <a:pt x="33601" y="22084"/>
                    <a:pt x="34013" y="21768"/>
                    <a:pt x="34456" y="21419"/>
                  </a:cubicBezTo>
                  <a:cubicBezTo>
                    <a:pt x="34567" y="21336"/>
                    <a:pt x="34483" y="21155"/>
                    <a:pt x="34354" y="21155"/>
                  </a:cubicBezTo>
                  <a:cubicBezTo>
                    <a:pt x="34336" y="21155"/>
                    <a:pt x="34317" y="21158"/>
                    <a:pt x="34298" y="21166"/>
                  </a:cubicBezTo>
                  <a:cubicBezTo>
                    <a:pt x="33284" y="21514"/>
                    <a:pt x="32334" y="21989"/>
                    <a:pt x="31353" y="22369"/>
                  </a:cubicBezTo>
                  <a:cubicBezTo>
                    <a:pt x="30339" y="22749"/>
                    <a:pt x="29294" y="23066"/>
                    <a:pt x="28281" y="23319"/>
                  </a:cubicBezTo>
                  <a:cubicBezTo>
                    <a:pt x="26159" y="23826"/>
                    <a:pt x="24005" y="24048"/>
                    <a:pt x="21820" y="24175"/>
                  </a:cubicBezTo>
                  <a:cubicBezTo>
                    <a:pt x="21144" y="24204"/>
                    <a:pt x="20463" y="24220"/>
                    <a:pt x="19779" y="24220"/>
                  </a:cubicBezTo>
                  <a:cubicBezTo>
                    <a:pt x="16012" y="24220"/>
                    <a:pt x="12177" y="23719"/>
                    <a:pt x="8773" y="22084"/>
                  </a:cubicBezTo>
                  <a:cubicBezTo>
                    <a:pt x="5321" y="20469"/>
                    <a:pt x="1995" y="17619"/>
                    <a:pt x="1172" y="13755"/>
                  </a:cubicBezTo>
                  <a:cubicBezTo>
                    <a:pt x="760" y="11792"/>
                    <a:pt x="982" y="9702"/>
                    <a:pt x="1805" y="7897"/>
                  </a:cubicBezTo>
                  <a:cubicBezTo>
                    <a:pt x="2470" y="6408"/>
                    <a:pt x="3516" y="5173"/>
                    <a:pt x="4782" y="4160"/>
                  </a:cubicBezTo>
                  <a:cubicBezTo>
                    <a:pt x="7664" y="1880"/>
                    <a:pt x="11433" y="961"/>
                    <a:pt x="15043" y="581"/>
                  </a:cubicBezTo>
                  <a:cubicBezTo>
                    <a:pt x="15550" y="518"/>
                    <a:pt x="16025" y="486"/>
                    <a:pt x="16500" y="423"/>
                  </a:cubicBezTo>
                  <a:cubicBezTo>
                    <a:pt x="16753" y="423"/>
                    <a:pt x="16753" y="43"/>
                    <a:pt x="16500" y="43"/>
                  </a:cubicBezTo>
                  <a:cubicBezTo>
                    <a:pt x="16075" y="15"/>
                    <a:pt x="15647" y="1"/>
                    <a:pt x="15218" y="1"/>
                  </a:cubicBezTo>
                  <a:close/>
                </a:path>
              </a:pathLst>
            </a:custGeom>
            <a:solidFill>
              <a:srgbClr val="FC314E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9" name="Google Shape;443;p33">
              <a:extLst>
                <a:ext uri="{FF2B5EF4-FFF2-40B4-BE49-F238E27FC236}">
                  <a16:creationId xmlns:a16="http://schemas.microsoft.com/office/drawing/2014/main" id="{2A0FD6FC-8E94-D670-13D9-E7C67E0D8D4A}"/>
                </a:ext>
              </a:extLst>
            </p:cNvPr>
            <p:cNvSpPr/>
            <p:nvPr/>
          </p:nvSpPr>
          <p:spPr>
            <a:xfrm rot="5400000">
              <a:off x="4213518" y="3106673"/>
              <a:ext cx="359062" cy="312859"/>
            </a:xfrm>
            <a:custGeom>
              <a:avLst/>
              <a:gdLst/>
              <a:ahLst/>
              <a:cxnLst/>
              <a:rect l="l" t="t" r="r" b="b"/>
              <a:pathLst>
                <a:path w="20649" h="20116" extrusionOk="0">
                  <a:moveTo>
                    <a:pt x="3044" y="1"/>
                  </a:moveTo>
                  <a:cubicBezTo>
                    <a:pt x="2724" y="1"/>
                    <a:pt x="2407" y="9"/>
                    <a:pt x="2090" y="9"/>
                  </a:cubicBezTo>
                  <a:cubicBezTo>
                    <a:pt x="1457" y="40"/>
                    <a:pt x="824" y="104"/>
                    <a:pt x="190" y="167"/>
                  </a:cubicBezTo>
                  <a:cubicBezTo>
                    <a:pt x="0" y="167"/>
                    <a:pt x="0" y="421"/>
                    <a:pt x="190" y="452"/>
                  </a:cubicBezTo>
                  <a:cubicBezTo>
                    <a:pt x="1235" y="516"/>
                    <a:pt x="2312" y="706"/>
                    <a:pt x="3389" y="801"/>
                  </a:cubicBezTo>
                  <a:cubicBezTo>
                    <a:pt x="4465" y="864"/>
                    <a:pt x="5574" y="959"/>
                    <a:pt x="6651" y="1117"/>
                  </a:cubicBezTo>
                  <a:cubicBezTo>
                    <a:pt x="8772" y="1466"/>
                    <a:pt x="10894" y="2004"/>
                    <a:pt x="12858" y="2922"/>
                  </a:cubicBezTo>
                  <a:cubicBezTo>
                    <a:pt x="14821" y="3809"/>
                    <a:pt x="16658" y="5076"/>
                    <a:pt x="17925" y="6849"/>
                  </a:cubicBezTo>
                  <a:cubicBezTo>
                    <a:pt x="19255" y="8654"/>
                    <a:pt x="19857" y="10840"/>
                    <a:pt x="19508" y="13056"/>
                  </a:cubicBezTo>
                  <a:cubicBezTo>
                    <a:pt x="19097" y="15590"/>
                    <a:pt x="17640" y="17965"/>
                    <a:pt x="15961" y="19897"/>
                  </a:cubicBezTo>
                  <a:cubicBezTo>
                    <a:pt x="15887" y="19997"/>
                    <a:pt x="15969" y="20116"/>
                    <a:pt x="16069" y="20116"/>
                  </a:cubicBezTo>
                  <a:cubicBezTo>
                    <a:pt x="16096" y="20116"/>
                    <a:pt x="16124" y="20107"/>
                    <a:pt x="16151" y="20087"/>
                  </a:cubicBezTo>
                  <a:cubicBezTo>
                    <a:pt x="17957" y="18408"/>
                    <a:pt x="19413" y="16445"/>
                    <a:pt x="20047" y="14038"/>
                  </a:cubicBezTo>
                  <a:cubicBezTo>
                    <a:pt x="20648" y="11790"/>
                    <a:pt x="20395" y="9446"/>
                    <a:pt x="19255" y="7388"/>
                  </a:cubicBezTo>
                  <a:cubicBezTo>
                    <a:pt x="16975" y="3302"/>
                    <a:pt x="12193" y="1339"/>
                    <a:pt x="7822" y="516"/>
                  </a:cubicBezTo>
                  <a:cubicBezTo>
                    <a:pt x="6556" y="294"/>
                    <a:pt x="5289" y="135"/>
                    <a:pt x="4022" y="40"/>
                  </a:cubicBezTo>
                  <a:cubicBezTo>
                    <a:pt x="3690" y="9"/>
                    <a:pt x="3365" y="1"/>
                    <a:pt x="3044" y="1"/>
                  </a:cubicBezTo>
                  <a:close/>
                </a:path>
              </a:pathLst>
            </a:custGeom>
            <a:solidFill>
              <a:srgbClr val="FC314E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0" name="Google Shape;444;p33">
              <a:extLst>
                <a:ext uri="{FF2B5EF4-FFF2-40B4-BE49-F238E27FC236}">
                  <a16:creationId xmlns:a16="http://schemas.microsoft.com/office/drawing/2014/main" id="{D6C874D3-43F7-E644-260C-A78629D9BBFE}"/>
                </a:ext>
              </a:extLst>
            </p:cNvPr>
            <p:cNvSpPr/>
            <p:nvPr/>
          </p:nvSpPr>
          <p:spPr>
            <a:xfrm rot="5400000">
              <a:off x="4234983" y="3388326"/>
              <a:ext cx="50775" cy="71247"/>
            </a:xfrm>
            <a:custGeom>
              <a:avLst/>
              <a:gdLst/>
              <a:ahLst/>
              <a:cxnLst/>
              <a:rect l="l" t="t" r="r" b="b"/>
              <a:pathLst>
                <a:path w="2920" h="4581" extrusionOk="0">
                  <a:moveTo>
                    <a:pt x="2752" y="1"/>
                  </a:moveTo>
                  <a:cubicBezTo>
                    <a:pt x="2690" y="1"/>
                    <a:pt x="2624" y="36"/>
                    <a:pt x="2598" y="115"/>
                  </a:cubicBezTo>
                  <a:cubicBezTo>
                    <a:pt x="2313" y="907"/>
                    <a:pt x="1838" y="1667"/>
                    <a:pt x="1363" y="2395"/>
                  </a:cubicBezTo>
                  <a:cubicBezTo>
                    <a:pt x="1141" y="2744"/>
                    <a:pt x="888" y="3061"/>
                    <a:pt x="603" y="3377"/>
                  </a:cubicBezTo>
                  <a:cubicBezTo>
                    <a:pt x="444" y="3536"/>
                    <a:pt x="286" y="3694"/>
                    <a:pt x="191" y="3884"/>
                  </a:cubicBezTo>
                  <a:cubicBezTo>
                    <a:pt x="64" y="4074"/>
                    <a:pt x="33" y="4264"/>
                    <a:pt x="1" y="4454"/>
                  </a:cubicBezTo>
                  <a:cubicBezTo>
                    <a:pt x="1" y="4517"/>
                    <a:pt x="33" y="4581"/>
                    <a:pt x="96" y="4581"/>
                  </a:cubicBezTo>
                  <a:cubicBezTo>
                    <a:pt x="286" y="4581"/>
                    <a:pt x="508" y="4517"/>
                    <a:pt x="666" y="4422"/>
                  </a:cubicBezTo>
                  <a:cubicBezTo>
                    <a:pt x="888" y="4296"/>
                    <a:pt x="1046" y="4137"/>
                    <a:pt x="1173" y="3947"/>
                  </a:cubicBezTo>
                  <a:cubicBezTo>
                    <a:pt x="1458" y="3567"/>
                    <a:pt x="1743" y="3187"/>
                    <a:pt x="1964" y="2775"/>
                  </a:cubicBezTo>
                  <a:cubicBezTo>
                    <a:pt x="2439" y="1952"/>
                    <a:pt x="2661" y="1097"/>
                    <a:pt x="2883" y="179"/>
                  </a:cubicBezTo>
                  <a:cubicBezTo>
                    <a:pt x="2920" y="68"/>
                    <a:pt x="2839" y="1"/>
                    <a:pt x="27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445;p33">
              <a:extLst>
                <a:ext uri="{FF2B5EF4-FFF2-40B4-BE49-F238E27FC236}">
                  <a16:creationId xmlns:a16="http://schemas.microsoft.com/office/drawing/2014/main" id="{815B642E-A00F-ADD6-A498-44A40338D466}"/>
                </a:ext>
              </a:extLst>
            </p:cNvPr>
            <p:cNvSpPr/>
            <p:nvPr/>
          </p:nvSpPr>
          <p:spPr>
            <a:xfrm rot="5400000">
              <a:off x="4188080" y="3356484"/>
              <a:ext cx="25909" cy="20856"/>
            </a:xfrm>
            <a:custGeom>
              <a:avLst/>
              <a:gdLst/>
              <a:ahLst/>
              <a:cxnLst/>
              <a:rect l="l" t="t" r="r" b="b"/>
              <a:pathLst>
                <a:path w="1490" h="1341" extrusionOk="0">
                  <a:moveTo>
                    <a:pt x="1109" y="1"/>
                  </a:moveTo>
                  <a:cubicBezTo>
                    <a:pt x="982" y="1"/>
                    <a:pt x="919" y="32"/>
                    <a:pt x="824" y="127"/>
                  </a:cubicBezTo>
                  <a:lnTo>
                    <a:pt x="412" y="476"/>
                  </a:lnTo>
                  <a:cubicBezTo>
                    <a:pt x="317" y="539"/>
                    <a:pt x="254" y="602"/>
                    <a:pt x="222" y="666"/>
                  </a:cubicBezTo>
                  <a:cubicBezTo>
                    <a:pt x="191" y="697"/>
                    <a:pt x="159" y="729"/>
                    <a:pt x="127" y="761"/>
                  </a:cubicBezTo>
                  <a:cubicBezTo>
                    <a:pt x="64" y="856"/>
                    <a:pt x="1" y="919"/>
                    <a:pt x="1" y="1014"/>
                  </a:cubicBezTo>
                  <a:cubicBezTo>
                    <a:pt x="1" y="1038"/>
                    <a:pt x="5" y="1062"/>
                    <a:pt x="12" y="1085"/>
                  </a:cubicBezTo>
                  <a:lnTo>
                    <a:pt x="12" y="1085"/>
                  </a:lnTo>
                  <a:cubicBezTo>
                    <a:pt x="8" y="1137"/>
                    <a:pt x="22" y="1193"/>
                    <a:pt x="64" y="1236"/>
                  </a:cubicBezTo>
                  <a:cubicBezTo>
                    <a:pt x="92" y="1292"/>
                    <a:pt x="170" y="1323"/>
                    <a:pt x="253" y="1330"/>
                  </a:cubicBezTo>
                  <a:lnTo>
                    <a:pt x="253" y="1330"/>
                  </a:lnTo>
                  <a:cubicBezTo>
                    <a:pt x="281" y="1337"/>
                    <a:pt x="310" y="1341"/>
                    <a:pt x="338" y="1341"/>
                  </a:cubicBezTo>
                  <a:cubicBezTo>
                    <a:pt x="397" y="1341"/>
                    <a:pt x="455" y="1325"/>
                    <a:pt x="507" y="1299"/>
                  </a:cubicBezTo>
                  <a:cubicBezTo>
                    <a:pt x="571" y="1267"/>
                    <a:pt x="602" y="1267"/>
                    <a:pt x="634" y="1236"/>
                  </a:cubicBezTo>
                  <a:cubicBezTo>
                    <a:pt x="761" y="1172"/>
                    <a:pt x="856" y="1109"/>
                    <a:pt x="919" y="1014"/>
                  </a:cubicBezTo>
                  <a:cubicBezTo>
                    <a:pt x="1077" y="919"/>
                    <a:pt x="1236" y="792"/>
                    <a:pt x="1362" y="666"/>
                  </a:cubicBezTo>
                  <a:cubicBezTo>
                    <a:pt x="1426" y="602"/>
                    <a:pt x="1489" y="476"/>
                    <a:pt x="1489" y="381"/>
                  </a:cubicBezTo>
                  <a:cubicBezTo>
                    <a:pt x="1489" y="286"/>
                    <a:pt x="1426" y="191"/>
                    <a:pt x="1362" y="127"/>
                  </a:cubicBezTo>
                  <a:cubicBezTo>
                    <a:pt x="1299" y="32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446;p33">
              <a:extLst>
                <a:ext uri="{FF2B5EF4-FFF2-40B4-BE49-F238E27FC236}">
                  <a16:creationId xmlns:a16="http://schemas.microsoft.com/office/drawing/2014/main" id="{774A5EE5-A301-194A-6A95-D2CDD5FC455D}"/>
                </a:ext>
              </a:extLst>
            </p:cNvPr>
            <p:cNvSpPr/>
            <p:nvPr/>
          </p:nvSpPr>
          <p:spPr>
            <a:xfrm rot="5400000">
              <a:off x="4440090" y="2736998"/>
              <a:ext cx="136173" cy="92181"/>
            </a:xfrm>
            <a:custGeom>
              <a:avLst/>
              <a:gdLst/>
              <a:ahLst/>
              <a:cxnLst/>
              <a:rect l="l" t="t" r="r" b="b"/>
              <a:pathLst>
                <a:path w="7831" h="5927" extrusionOk="0">
                  <a:moveTo>
                    <a:pt x="7641" y="0"/>
                  </a:moveTo>
                  <a:cubicBezTo>
                    <a:pt x="7261" y="95"/>
                    <a:pt x="6849" y="95"/>
                    <a:pt x="6469" y="253"/>
                  </a:cubicBezTo>
                  <a:cubicBezTo>
                    <a:pt x="6121" y="412"/>
                    <a:pt x="5772" y="570"/>
                    <a:pt x="5392" y="760"/>
                  </a:cubicBezTo>
                  <a:cubicBezTo>
                    <a:pt x="4696" y="1140"/>
                    <a:pt x="3999" y="1615"/>
                    <a:pt x="3334" y="2090"/>
                  </a:cubicBezTo>
                  <a:cubicBezTo>
                    <a:pt x="2700" y="2597"/>
                    <a:pt x="2099" y="3104"/>
                    <a:pt x="1560" y="3674"/>
                  </a:cubicBezTo>
                  <a:cubicBezTo>
                    <a:pt x="959" y="4275"/>
                    <a:pt x="547" y="4940"/>
                    <a:pt x="72" y="5606"/>
                  </a:cubicBezTo>
                  <a:cubicBezTo>
                    <a:pt x="1" y="5748"/>
                    <a:pt x="143" y="5926"/>
                    <a:pt x="286" y="5926"/>
                  </a:cubicBezTo>
                  <a:cubicBezTo>
                    <a:pt x="333" y="5926"/>
                    <a:pt x="381" y="5906"/>
                    <a:pt x="420" y="5859"/>
                  </a:cubicBezTo>
                  <a:cubicBezTo>
                    <a:pt x="895" y="5289"/>
                    <a:pt x="1465" y="4750"/>
                    <a:pt x="2004" y="4212"/>
                  </a:cubicBezTo>
                  <a:cubicBezTo>
                    <a:pt x="2574" y="3674"/>
                    <a:pt x="3175" y="3135"/>
                    <a:pt x="3809" y="2660"/>
                  </a:cubicBezTo>
                  <a:cubicBezTo>
                    <a:pt x="4411" y="2217"/>
                    <a:pt x="5044" y="1774"/>
                    <a:pt x="5741" y="1425"/>
                  </a:cubicBezTo>
                  <a:cubicBezTo>
                    <a:pt x="6057" y="1235"/>
                    <a:pt x="6406" y="1045"/>
                    <a:pt x="6754" y="855"/>
                  </a:cubicBezTo>
                  <a:cubicBezTo>
                    <a:pt x="7102" y="665"/>
                    <a:pt x="7387" y="380"/>
                    <a:pt x="7736" y="190"/>
                  </a:cubicBezTo>
                  <a:cubicBezTo>
                    <a:pt x="7831" y="127"/>
                    <a:pt x="7767" y="0"/>
                    <a:pt x="76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447;p33">
              <a:extLst>
                <a:ext uri="{FF2B5EF4-FFF2-40B4-BE49-F238E27FC236}">
                  <a16:creationId xmlns:a16="http://schemas.microsoft.com/office/drawing/2014/main" id="{B68C783D-B619-E816-14A7-1491D0E82872}"/>
                </a:ext>
              </a:extLst>
            </p:cNvPr>
            <p:cNvSpPr/>
            <p:nvPr/>
          </p:nvSpPr>
          <p:spPr>
            <a:xfrm rot="5400000">
              <a:off x="4552828" y="2878821"/>
              <a:ext cx="27005" cy="11338"/>
            </a:xfrm>
            <a:custGeom>
              <a:avLst/>
              <a:gdLst/>
              <a:ahLst/>
              <a:cxnLst/>
              <a:rect l="l" t="t" r="r" b="b"/>
              <a:pathLst>
                <a:path w="1553" h="729" extrusionOk="0">
                  <a:moveTo>
                    <a:pt x="1394" y="0"/>
                  </a:moveTo>
                  <a:cubicBezTo>
                    <a:pt x="1299" y="0"/>
                    <a:pt x="1236" y="63"/>
                    <a:pt x="1173" y="63"/>
                  </a:cubicBezTo>
                  <a:cubicBezTo>
                    <a:pt x="1109" y="95"/>
                    <a:pt x="1046" y="127"/>
                    <a:pt x="983" y="127"/>
                  </a:cubicBezTo>
                  <a:lnTo>
                    <a:pt x="919" y="127"/>
                  </a:lnTo>
                  <a:cubicBezTo>
                    <a:pt x="888" y="158"/>
                    <a:pt x="824" y="158"/>
                    <a:pt x="793" y="158"/>
                  </a:cubicBezTo>
                  <a:cubicBezTo>
                    <a:pt x="761" y="158"/>
                    <a:pt x="729" y="190"/>
                    <a:pt x="698" y="190"/>
                  </a:cubicBezTo>
                  <a:lnTo>
                    <a:pt x="634" y="190"/>
                  </a:lnTo>
                  <a:cubicBezTo>
                    <a:pt x="603" y="190"/>
                    <a:pt x="571" y="222"/>
                    <a:pt x="539" y="222"/>
                  </a:cubicBezTo>
                  <a:cubicBezTo>
                    <a:pt x="508" y="222"/>
                    <a:pt x="508" y="253"/>
                    <a:pt x="476" y="253"/>
                  </a:cubicBezTo>
                  <a:cubicBezTo>
                    <a:pt x="444" y="253"/>
                    <a:pt x="413" y="285"/>
                    <a:pt x="381" y="285"/>
                  </a:cubicBezTo>
                  <a:cubicBezTo>
                    <a:pt x="318" y="285"/>
                    <a:pt x="223" y="317"/>
                    <a:pt x="159" y="317"/>
                  </a:cubicBezTo>
                  <a:cubicBezTo>
                    <a:pt x="64" y="348"/>
                    <a:pt x="1" y="443"/>
                    <a:pt x="33" y="538"/>
                  </a:cubicBezTo>
                  <a:cubicBezTo>
                    <a:pt x="33" y="633"/>
                    <a:pt x="128" y="728"/>
                    <a:pt x="223" y="728"/>
                  </a:cubicBezTo>
                  <a:cubicBezTo>
                    <a:pt x="286" y="728"/>
                    <a:pt x="381" y="728"/>
                    <a:pt x="444" y="697"/>
                  </a:cubicBezTo>
                  <a:lnTo>
                    <a:pt x="603" y="697"/>
                  </a:lnTo>
                  <a:cubicBezTo>
                    <a:pt x="634" y="697"/>
                    <a:pt x="698" y="665"/>
                    <a:pt x="729" y="665"/>
                  </a:cubicBezTo>
                  <a:cubicBezTo>
                    <a:pt x="793" y="665"/>
                    <a:pt x="888" y="602"/>
                    <a:pt x="951" y="570"/>
                  </a:cubicBezTo>
                  <a:cubicBezTo>
                    <a:pt x="1031" y="517"/>
                    <a:pt x="1111" y="486"/>
                    <a:pt x="1153" y="421"/>
                  </a:cubicBezTo>
                  <a:lnTo>
                    <a:pt x="1153" y="421"/>
                  </a:lnTo>
                  <a:cubicBezTo>
                    <a:pt x="1271" y="358"/>
                    <a:pt x="1405" y="267"/>
                    <a:pt x="1489" y="127"/>
                  </a:cubicBezTo>
                  <a:cubicBezTo>
                    <a:pt x="1553" y="63"/>
                    <a:pt x="1458" y="0"/>
                    <a:pt x="13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448;p33">
              <a:extLst>
                <a:ext uri="{FF2B5EF4-FFF2-40B4-BE49-F238E27FC236}">
                  <a16:creationId xmlns:a16="http://schemas.microsoft.com/office/drawing/2014/main" id="{BD782199-9E94-93F7-2AB9-84684143731E}"/>
                </a:ext>
              </a:extLst>
            </p:cNvPr>
            <p:cNvSpPr/>
            <p:nvPr/>
          </p:nvSpPr>
          <p:spPr>
            <a:xfrm rot="5400000">
              <a:off x="4167563" y="2843270"/>
              <a:ext cx="24797" cy="16377"/>
            </a:xfrm>
            <a:custGeom>
              <a:avLst/>
              <a:gdLst/>
              <a:ahLst/>
              <a:cxnLst/>
              <a:rect l="l" t="t" r="r" b="b"/>
              <a:pathLst>
                <a:path w="1426" h="1053" extrusionOk="0">
                  <a:moveTo>
                    <a:pt x="982" y="972"/>
                  </a:moveTo>
                  <a:cubicBezTo>
                    <a:pt x="971" y="972"/>
                    <a:pt x="961" y="972"/>
                    <a:pt x="950" y="972"/>
                  </a:cubicBezTo>
                  <a:lnTo>
                    <a:pt x="950" y="972"/>
                  </a:lnTo>
                  <a:cubicBezTo>
                    <a:pt x="950" y="972"/>
                    <a:pt x="950" y="972"/>
                    <a:pt x="950" y="972"/>
                  </a:cubicBezTo>
                  <a:close/>
                  <a:moveTo>
                    <a:pt x="195" y="1"/>
                  </a:moveTo>
                  <a:cubicBezTo>
                    <a:pt x="148" y="1"/>
                    <a:pt x="101" y="16"/>
                    <a:pt x="63" y="53"/>
                  </a:cubicBezTo>
                  <a:cubicBezTo>
                    <a:pt x="0" y="117"/>
                    <a:pt x="0" y="180"/>
                    <a:pt x="32" y="275"/>
                  </a:cubicBezTo>
                  <a:cubicBezTo>
                    <a:pt x="53" y="317"/>
                    <a:pt x="74" y="346"/>
                    <a:pt x="95" y="378"/>
                  </a:cubicBezTo>
                  <a:lnTo>
                    <a:pt x="95" y="378"/>
                  </a:lnTo>
                  <a:cubicBezTo>
                    <a:pt x="95" y="404"/>
                    <a:pt x="95" y="433"/>
                    <a:pt x="95" y="465"/>
                  </a:cubicBezTo>
                  <a:cubicBezTo>
                    <a:pt x="127" y="497"/>
                    <a:pt x="127" y="528"/>
                    <a:pt x="158" y="560"/>
                  </a:cubicBezTo>
                  <a:cubicBezTo>
                    <a:pt x="190" y="623"/>
                    <a:pt x="253" y="687"/>
                    <a:pt x="285" y="750"/>
                  </a:cubicBezTo>
                  <a:cubicBezTo>
                    <a:pt x="380" y="813"/>
                    <a:pt x="475" y="909"/>
                    <a:pt x="570" y="972"/>
                  </a:cubicBezTo>
                  <a:cubicBezTo>
                    <a:pt x="625" y="999"/>
                    <a:pt x="686" y="1015"/>
                    <a:pt x="745" y="1019"/>
                  </a:cubicBezTo>
                  <a:lnTo>
                    <a:pt x="745" y="1019"/>
                  </a:lnTo>
                  <a:cubicBezTo>
                    <a:pt x="815" y="1038"/>
                    <a:pt x="891" y="1053"/>
                    <a:pt x="965" y="1053"/>
                  </a:cubicBezTo>
                  <a:cubicBezTo>
                    <a:pt x="1012" y="1053"/>
                    <a:pt x="1058" y="1047"/>
                    <a:pt x="1100" y="1033"/>
                  </a:cubicBezTo>
                  <a:lnTo>
                    <a:pt x="1100" y="1033"/>
                  </a:lnTo>
                  <a:cubicBezTo>
                    <a:pt x="1207" y="1025"/>
                    <a:pt x="1308" y="994"/>
                    <a:pt x="1362" y="940"/>
                  </a:cubicBezTo>
                  <a:cubicBezTo>
                    <a:pt x="1394" y="940"/>
                    <a:pt x="1425" y="877"/>
                    <a:pt x="1394" y="845"/>
                  </a:cubicBezTo>
                  <a:cubicBezTo>
                    <a:pt x="1369" y="773"/>
                    <a:pt x="1327" y="700"/>
                    <a:pt x="1280" y="656"/>
                  </a:cubicBezTo>
                  <a:lnTo>
                    <a:pt x="1280" y="656"/>
                  </a:lnTo>
                  <a:cubicBezTo>
                    <a:pt x="1276" y="644"/>
                    <a:pt x="1272" y="634"/>
                    <a:pt x="1267" y="623"/>
                  </a:cubicBezTo>
                  <a:cubicBezTo>
                    <a:pt x="1235" y="560"/>
                    <a:pt x="1204" y="528"/>
                    <a:pt x="1172" y="497"/>
                  </a:cubicBezTo>
                  <a:cubicBezTo>
                    <a:pt x="1147" y="472"/>
                    <a:pt x="1102" y="427"/>
                    <a:pt x="1053" y="394"/>
                  </a:cubicBezTo>
                  <a:lnTo>
                    <a:pt x="1053" y="394"/>
                  </a:lnTo>
                  <a:cubicBezTo>
                    <a:pt x="1025" y="358"/>
                    <a:pt x="991" y="327"/>
                    <a:pt x="950" y="307"/>
                  </a:cubicBezTo>
                  <a:cubicBezTo>
                    <a:pt x="841" y="252"/>
                    <a:pt x="731" y="197"/>
                    <a:pt x="601" y="143"/>
                  </a:cubicBezTo>
                  <a:lnTo>
                    <a:pt x="601" y="143"/>
                  </a:lnTo>
                  <a:cubicBezTo>
                    <a:pt x="602" y="144"/>
                    <a:pt x="602" y="146"/>
                    <a:pt x="602" y="148"/>
                  </a:cubicBezTo>
                  <a:cubicBezTo>
                    <a:pt x="598" y="144"/>
                    <a:pt x="594" y="141"/>
                    <a:pt x="590" y="138"/>
                  </a:cubicBezTo>
                  <a:lnTo>
                    <a:pt x="590" y="138"/>
                  </a:lnTo>
                  <a:cubicBezTo>
                    <a:pt x="594" y="139"/>
                    <a:pt x="597" y="141"/>
                    <a:pt x="601" y="143"/>
                  </a:cubicBezTo>
                  <a:lnTo>
                    <a:pt x="601" y="143"/>
                  </a:lnTo>
                  <a:cubicBezTo>
                    <a:pt x="598" y="122"/>
                    <a:pt x="578" y="118"/>
                    <a:pt x="555" y="117"/>
                  </a:cubicBezTo>
                  <a:lnTo>
                    <a:pt x="555" y="117"/>
                  </a:lnTo>
                  <a:cubicBezTo>
                    <a:pt x="566" y="123"/>
                    <a:pt x="578" y="129"/>
                    <a:pt x="590" y="138"/>
                  </a:cubicBezTo>
                  <a:lnTo>
                    <a:pt x="590" y="138"/>
                  </a:lnTo>
                  <a:cubicBezTo>
                    <a:pt x="573" y="131"/>
                    <a:pt x="556" y="124"/>
                    <a:pt x="538" y="117"/>
                  </a:cubicBezTo>
                  <a:cubicBezTo>
                    <a:pt x="544" y="117"/>
                    <a:pt x="549" y="117"/>
                    <a:pt x="555" y="117"/>
                  </a:cubicBezTo>
                  <a:lnTo>
                    <a:pt x="555" y="117"/>
                  </a:lnTo>
                  <a:cubicBezTo>
                    <a:pt x="539" y="109"/>
                    <a:pt x="523" y="101"/>
                    <a:pt x="507" y="85"/>
                  </a:cubicBezTo>
                  <a:cubicBezTo>
                    <a:pt x="486" y="85"/>
                    <a:pt x="450" y="71"/>
                    <a:pt x="411" y="71"/>
                  </a:cubicBezTo>
                  <a:cubicBezTo>
                    <a:pt x="401" y="71"/>
                    <a:pt x="391" y="72"/>
                    <a:pt x="381" y="74"/>
                  </a:cubicBezTo>
                  <a:lnTo>
                    <a:pt x="381" y="74"/>
                  </a:lnTo>
                  <a:cubicBezTo>
                    <a:pt x="380" y="69"/>
                    <a:pt x="380" y="63"/>
                    <a:pt x="380" y="53"/>
                  </a:cubicBezTo>
                  <a:cubicBezTo>
                    <a:pt x="348" y="53"/>
                    <a:pt x="317" y="22"/>
                    <a:pt x="285" y="22"/>
                  </a:cubicBezTo>
                  <a:cubicBezTo>
                    <a:pt x="259" y="9"/>
                    <a:pt x="227" y="1"/>
                    <a:pt x="1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" name="Grupo 114">
            <a:extLst>
              <a:ext uri="{FF2B5EF4-FFF2-40B4-BE49-F238E27FC236}">
                <a16:creationId xmlns:a16="http://schemas.microsoft.com/office/drawing/2014/main" id="{36433F8E-AD78-B766-A849-5C9F6C838CF6}"/>
              </a:ext>
            </a:extLst>
          </p:cNvPr>
          <p:cNvGrpSpPr/>
          <p:nvPr/>
        </p:nvGrpSpPr>
        <p:grpSpPr>
          <a:xfrm>
            <a:off x="10099709" y="5526110"/>
            <a:ext cx="398901" cy="480504"/>
            <a:chOff x="4161687" y="2715002"/>
            <a:chExt cx="410313" cy="734335"/>
          </a:xfrm>
        </p:grpSpPr>
        <p:sp>
          <p:nvSpPr>
            <p:cNvPr id="116" name="Google Shape;442;p33">
              <a:extLst>
                <a:ext uri="{FF2B5EF4-FFF2-40B4-BE49-F238E27FC236}">
                  <a16:creationId xmlns:a16="http://schemas.microsoft.com/office/drawing/2014/main" id="{5F37430E-384C-A148-73FA-A67F9C8308F0}"/>
                </a:ext>
              </a:extLst>
            </p:cNvPr>
            <p:cNvSpPr/>
            <p:nvPr/>
          </p:nvSpPr>
          <p:spPr>
            <a:xfrm rot="5400000">
              <a:off x="4054560" y="2837695"/>
              <a:ext cx="601098" cy="386843"/>
            </a:xfrm>
            <a:custGeom>
              <a:avLst/>
              <a:gdLst/>
              <a:ahLst/>
              <a:cxnLst/>
              <a:rect l="l" t="t" r="r" b="b"/>
              <a:pathLst>
                <a:path w="34568" h="24873" extrusionOk="0">
                  <a:moveTo>
                    <a:pt x="15218" y="1"/>
                  </a:moveTo>
                  <a:cubicBezTo>
                    <a:pt x="11766" y="1"/>
                    <a:pt x="8190" y="908"/>
                    <a:pt x="5289" y="2766"/>
                  </a:cubicBezTo>
                  <a:cubicBezTo>
                    <a:pt x="3832" y="3716"/>
                    <a:pt x="2534" y="4920"/>
                    <a:pt x="1615" y="6377"/>
                  </a:cubicBezTo>
                  <a:cubicBezTo>
                    <a:pt x="539" y="8087"/>
                    <a:pt x="0" y="10177"/>
                    <a:pt x="95" y="12172"/>
                  </a:cubicBezTo>
                  <a:cubicBezTo>
                    <a:pt x="222" y="16416"/>
                    <a:pt x="3167" y="19931"/>
                    <a:pt x="6714" y="21989"/>
                  </a:cubicBezTo>
                  <a:cubicBezTo>
                    <a:pt x="10602" y="24273"/>
                    <a:pt x="15151" y="24872"/>
                    <a:pt x="19571" y="24872"/>
                  </a:cubicBezTo>
                  <a:cubicBezTo>
                    <a:pt x="19687" y="24872"/>
                    <a:pt x="19804" y="24872"/>
                    <a:pt x="19920" y="24871"/>
                  </a:cubicBezTo>
                  <a:cubicBezTo>
                    <a:pt x="24417" y="24840"/>
                    <a:pt x="29009" y="24238"/>
                    <a:pt x="33094" y="22306"/>
                  </a:cubicBezTo>
                  <a:cubicBezTo>
                    <a:pt x="33601" y="22084"/>
                    <a:pt x="34013" y="21768"/>
                    <a:pt x="34456" y="21419"/>
                  </a:cubicBezTo>
                  <a:cubicBezTo>
                    <a:pt x="34567" y="21336"/>
                    <a:pt x="34483" y="21155"/>
                    <a:pt x="34354" y="21155"/>
                  </a:cubicBezTo>
                  <a:cubicBezTo>
                    <a:pt x="34336" y="21155"/>
                    <a:pt x="34317" y="21158"/>
                    <a:pt x="34298" y="21166"/>
                  </a:cubicBezTo>
                  <a:cubicBezTo>
                    <a:pt x="33284" y="21514"/>
                    <a:pt x="32334" y="21989"/>
                    <a:pt x="31353" y="22369"/>
                  </a:cubicBezTo>
                  <a:cubicBezTo>
                    <a:pt x="30339" y="22749"/>
                    <a:pt x="29294" y="23066"/>
                    <a:pt x="28281" y="23319"/>
                  </a:cubicBezTo>
                  <a:cubicBezTo>
                    <a:pt x="26159" y="23826"/>
                    <a:pt x="24005" y="24048"/>
                    <a:pt x="21820" y="24175"/>
                  </a:cubicBezTo>
                  <a:cubicBezTo>
                    <a:pt x="21144" y="24204"/>
                    <a:pt x="20463" y="24220"/>
                    <a:pt x="19779" y="24220"/>
                  </a:cubicBezTo>
                  <a:cubicBezTo>
                    <a:pt x="16012" y="24220"/>
                    <a:pt x="12177" y="23719"/>
                    <a:pt x="8773" y="22084"/>
                  </a:cubicBezTo>
                  <a:cubicBezTo>
                    <a:pt x="5321" y="20469"/>
                    <a:pt x="1995" y="17619"/>
                    <a:pt x="1172" y="13755"/>
                  </a:cubicBezTo>
                  <a:cubicBezTo>
                    <a:pt x="760" y="11792"/>
                    <a:pt x="982" y="9702"/>
                    <a:pt x="1805" y="7897"/>
                  </a:cubicBezTo>
                  <a:cubicBezTo>
                    <a:pt x="2470" y="6408"/>
                    <a:pt x="3516" y="5173"/>
                    <a:pt x="4782" y="4160"/>
                  </a:cubicBezTo>
                  <a:cubicBezTo>
                    <a:pt x="7664" y="1880"/>
                    <a:pt x="11433" y="961"/>
                    <a:pt x="15043" y="581"/>
                  </a:cubicBezTo>
                  <a:cubicBezTo>
                    <a:pt x="15550" y="518"/>
                    <a:pt x="16025" y="486"/>
                    <a:pt x="16500" y="423"/>
                  </a:cubicBezTo>
                  <a:cubicBezTo>
                    <a:pt x="16753" y="423"/>
                    <a:pt x="16753" y="43"/>
                    <a:pt x="16500" y="43"/>
                  </a:cubicBezTo>
                  <a:cubicBezTo>
                    <a:pt x="16075" y="15"/>
                    <a:pt x="15647" y="1"/>
                    <a:pt x="15218" y="1"/>
                  </a:cubicBezTo>
                  <a:close/>
                </a:path>
              </a:pathLst>
            </a:custGeom>
            <a:solidFill>
              <a:srgbClr val="FC314E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7" name="Google Shape;443;p33">
              <a:extLst>
                <a:ext uri="{FF2B5EF4-FFF2-40B4-BE49-F238E27FC236}">
                  <a16:creationId xmlns:a16="http://schemas.microsoft.com/office/drawing/2014/main" id="{91FA53F0-A869-8DC2-49DC-B7A0B55F733B}"/>
                </a:ext>
              </a:extLst>
            </p:cNvPr>
            <p:cNvSpPr/>
            <p:nvPr/>
          </p:nvSpPr>
          <p:spPr>
            <a:xfrm rot="5400000">
              <a:off x="4213518" y="3106673"/>
              <a:ext cx="359062" cy="312859"/>
            </a:xfrm>
            <a:custGeom>
              <a:avLst/>
              <a:gdLst/>
              <a:ahLst/>
              <a:cxnLst/>
              <a:rect l="l" t="t" r="r" b="b"/>
              <a:pathLst>
                <a:path w="20649" h="20116" extrusionOk="0">
                  <a:moveTo>
                    <a:pt x="3044" y="1"/>
                  </a:moveTo>
                  <a:cubicBezTo>
                    <a:pt x="2724" y="1"/>
                    <a:pt x="2407" y="9"/>
                    <a:pt x="2090" y="9"/>
                  </a:cubicBezTo>
                  <a:cubicBezTo>
                    <a:pt x="1457" y="40"/>
                    <a:pt x="824" y="104"/>
                    <a:pt x="190" y="167"/>
                  </a:cubicBezTo>
                  <a:cubicBezTo>
                    <a:pt x="0" y="167"/>
                    <a:pt x="0" y="421"/>
                    <a:pt x="190" y="452"/>
                  </a:cubicBezTo>
                  <a:cubicBezTo>
                    <a:pt x="1235" y="516"/>
                    <a:pt x="2312" y="706"/>
                    <a:pt x="3389" y="801"/>
                  </a:cubicBezTo>
                  <a:cubicBezTo>
                    <a:pt x="4465" y="864"/>
                    <a:pt x="5574" y="959"/>
                    <a:pt x="6651" y="1117"/>
                  </a:cubicBezTo>
                  <a:cubicBezTo>
                    <a:pt x="8772" y="1466"/>
                    <a:pt x="10894" y="2004"/>
                    <a:pt x="12858" y="2922"/>
                  </a:cubicBezTo>
                  <a:cubicBezTo>
                    <a:pt x="14821" y="3809"/>
                    <a:pt x="16658" y="5076"/>
                    <a:pt x="17925" y="6849"/>
                  </a:cubicBezTo>
                  <a:cubicBezTo>
                    <a:pt x="19255" y="8654"/>
                    <a:pt x="19857" y="10840"/>
                    <a:pt x="19508" y="13056"/>
                  </a:cubicBezTo>
                  <a:cubicBezTo>
                    <a:pt x="19097" y="15590"/>
                    <a:pt x="17640" y="17965"/>
                    <a:pt x="15961" y="19897"/>
                  </a:cubicBezTo>
                  <a:cubicBezTo>
                    <a:pt x="15887" y="19997"/>
                    <a:pt x="15969" y="20116"/>
                    <a:pt x="16069" y="20116"/>
                  </a:cubicBezTo>
                  <a:cubicBezTo>
                    <a:pt x="16096" y="20116"/>
                    <a:pt x="16124" y="20107"/>
                    <a:pt x="16151" y="20087"/>
                  </a:cubicBezTo>
                  <a:cubicBezTo>
                    <a:pt x="17957" y="18408"/>
                    <a:pt x="19413" y="16445"/>
                    <a:pt x="20047" y="14038"/>
                  </a:cubicBezTo>
                  <a:cubicBezTo>
                    <a:pt x="20648" y="11790"/>
                    <a:pt x="20395" y="9446"/>
                    <a:pt x="19255" y="7388"/>
                  </a:cubicBezTo>
                  <a:cubicBezTo>
                    <a:pt x="16975" y="3302"/>
                    <a:pt x="12193" y="1339"/>
                    <a:pt x="7822" y="516"/>
                  </a:cubicBezTo>
                  <a:cubicBezTo>
                    <a:pt x="6556" y="294"/>
                    <a:pt x="5289" y="135"/>
                    <a:pt x="4022" y="40"/>
                  </a:cubicBezTo>
                  <a:cubicBezTo>
                    <a:pt x="3690" y="9"/>
                    <a:pt x="3365" y="1"/>
                    <a:pt x="3044" y="1"/>
                  </a:cubicBezTo>
                  <a:close/>
                </a:path>
              </a:pathLst>
            </a:custGeom>
            <a:solidFill>
              <a:srgbClr val="FC314E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18" name="Google Shape;444;p33">
              <a:extLst>
                <a:ext uri="{FF2B5EF4-FFF2-40B4-BE49-F238E27FC236}">
                  <a16:creationId xmlns:a16="http://schemas.microsoft.com/office/drawing/2014/main" id="{852A307D-9613-2C62-8B38-00E14C46BE41}"/>
                </a:ext>
              </a:extLst>
            </p:cNvPr>
            <p:cNvSpPr/>
            <p:nvPr/>
          </p:nvSpPr>
          <p:spPr>
            <a:xfrm rot="5400000">
              <a:off x="4234983" y="3388326"/>
              <a:ext cx="50775" cy="71247"/>
            </a:xfrm>
            <a:custGeom>
              <a:avLst/>
              <a:gdLst/>
              <a:ahLst/>
              <a:cxnLst/>
              <a:rect l="l" t="t" r="r" b="b"/>
              <a:pathLst>
                <a:path w="2920" h="4581" extrusionOk="0">
                  <a:moveTo>
                    <a:pt x="2752" y="1"/>
                  </a:moveTo>
                  <a:cubicBezTo>
                    <a:pt x="2690" y="1"/>
                    <a:pt x="2624" y="36"/>
                    <a:pt x="2598" y="115"/>
                  </a:cubicBezTo>
                  <a:cubicBezTo>
                    <a:pt x="2313" y="907"/>
                    <a:pt x="1838" y="1667"/>
                    <a:pt x="1363" y="2395"/>
                  </a:cubicBezTo>
                  <a:cubicBezTo>
                    <a:pt x="1141" y="2744"/>
                    <a:pt x="888" y="3061"/>
                    <a:pt x="603" y="3377"/>
                  </a:cubicBezTo>
                  <a:cubicBezTo>
                    <a:pt x="444" y="3536"/>
                    <a:pt x="286" y="3694"/>
                    <a:pt x="191" y="3884"/>
                  </a:cubicBezTo>
                  <a:cubicBezTo>
                    <a:pt x="64" y="4074"/>
                    <a:pt x="33" y="4264"/>
                    <a:pt x="1" y="4454"/>
                  </a:cubicBezTo>
                  <a:cubicBezTo>
                    <a:pt x="1" y="4517"/>
                    <a:pt x="33" y="4581"/>
                    <a:pt x="96" y="4581"/>
                  </a:cubicBezTo>
                  <a:cubicBezTo>
                    <a:pt x="286" y="4581"/>
                    <a:pt x="508" y="4517"/>
                    <a:pt x="666" y="4422"/>
                  </a:cubicBezTo>
                  <a:cubicBezTo>
                    <a:pt x="888" y="4296"/>
                    <a:pt x="1046" y="4137"/>
                    <a:pt x="1173" y="3947"/>
                  </a:cubicBezTo>
                  <a:cubicBezTo>
                    <a:pt x="1458" y="3567"/>
                    <a:pt x="1743" y="3187"/>
                    <a:pt x="1964" y="2775"/>
                  </a:cubicBezTo>
                  <a:cubicBezTo>
                    <a:pt x="2439" y="1952"/>
                    <a:pt x="2661" y="1097"/>
                    <a:pt x="2883" y="179"/>
                  </a:cubicBezTo>
                  <a:cubicBezTo>
                    <a:pt x="2920" y="68"/>
                    <a:pt x="2839" y="1"/>
                    <a:pt x="275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445;p33">
              <a:extLst>
                <a:ext uri="{FF2B5EF4-FFF2-40B4-BE49-F238E27FC236}">
                  <a16:creationId xmlns:a16="http://schemas.microsoft.com/office/drawing/2014/main" id="{EB5C9969-E876-DC74-0EE8-0B8C78992E8A}"/>
                </a:ext>
              </a:extLst>
            </p:cNvPr>
            <p:cNvSpPr/>
            <p:nvPr/>
          </p:nvSpPr>
          <p:spPr>
            <a:xfrm rot="5400000">
              <a:off x="4188080" y="3356484"/>
              <a:ext cx="25909" cy="20856"/>
            </a:xfrm>
            <a:custGeom>
              <a:avLst/>
              <a:gdLst/>
              <a:ahLst/>
              <a:cxnLst/>
              <a:rect l="l" t="t" r="r" b="b"/>
              <a:pathLst>
                <a:path w="1490" h="1341" extrusionOk="0">
                  <a:moveTo>
                    <a:pt x="1109" y="1"/>
                  </a:moveTo>
                  <a:cubicBezTo>
                    <a:pt x="982" y="1"/>
                    <a:pt x="919" y="32"/>
                    <a:pt x="824" y="127"/>
                  </a:cubicBezTo>
                  <a:lnTo>
                    <a:pt x="412" y="476"/>
                  </a:lnTo>
                  <a:cubicBezTo>
                    <a:pt x="317" y="539"/>
                    <a:pt x="254" y="602"/>
                    <a:pt x="222" y="666"/>
                  </a:cubicBezTo>
                  <a:cubicBezTo>
                    <a:pt x="191" y="697"/>
                    <a:pt x="159" y="729"/>
                    <a:pt x="127" y="761"/>
                  </a:cubicBezTo>
                  <a:cubicBezTo>
                    <a:pt x="64" y="856"/>
                    <a:pt x="1" y="919"/>
                    <a:pt x="1" y="1014"/>
                  </a:cubicBezTo>
                  <a:cubicBezTo>
                    <a:pt x="1" y="1038"/>
                    <a:pt x="5" y="1062"/>
                    <a:pt x="12" y="1085"/>
                  </a:cubicBezTo>
                  <a:lnTo>
                    <a:pt x="12" y="1085"/>
                  </a:lnTo>
                  <a:cubicBezTo>
                    <a:pt x="8" y="1137"/>
                    <a:pt x="22" y="1193"/>
                    <a:pt x="64" y="1236"/>
                  </a:cubicBezTo>
                  <a:cubicBezTo>
                    <a:pt x="92" y="1292"/>
                    <a:pt x="170" y="1323"/>
                    <a:pt x="253" y="1330"/>
                  </a:cubicBezTo>
                  <a:lnTo>
                    <a:pt x="253" y="1330"/>
                  </a:lnTo>
                  <a:cubicBezTo>
                    <a:pt x="281" y="1337"/>
                    <a:pt x="310" y="1341"/>
                    <a:pt x="338" y="1341"/>
                  </a:cubicBezTo>
                  <a:cubicBezTo>
                    <a:pt x="397" y="1341"/>
                    <a:pt x="455" y="1325"/>
                    <a:pt x="507" y="1299"/>
                  </a:cubicBezTo>
                  <a:cubicBezTo>
                    <a:pt x="571" y="1267"/>
                    <a:pt x="602" y="1267"/>
                    <a:pt x="634" y="1236"/>
                  </a:cubicBezTo>
                  <a:cubicBezTo>
                    <a:pt x="761" y="1172"/>
                    <a:pt x="856" y="1109"/>
                    <a:pt x="919" y="1014"/>
                  </a:cubicBezTo>
                  <a:cubicBezTo>
                    <a:pt x="1077" y="919"/>
                    <a:pt x="1236" y="792"/>
                    <a:pt x="1362" y="666"/>
                  </a:cubicBezTo>
                  <a:cubicBezTo>
                    <a:pt x="1426" y="602"/>
                    <a:pt x="1489" y="476"/>
                    <a:pt x="1489" y="381"/>
                  </a:cubicBezTo>
                  <a:cubicBezTo>
                    <a:pt x="1489" y="286"/>
                    <a:pt x="1426" y="191"/>
                    <a:pt x="1362" y="127"/>
                  </a:cubicBezTo>
                  <a:cubicBezTo>
                    <a:pt x="1299" y="32"/>
                    <a:pt x="1204" y="1"/>
                    <a:pt x="110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446;p33">
              <a:extLst>
                <a:ext uri="{FF2B5EF4-FFF2-40B4-BE49-F238E27FC236}">
                  <a16:creationId xmlns:a16="http://schemas.microsoft.com/office/drawing/2014/main" id="{F051B663-0E3C-404F-5242-D911B9432A69}"/>
                </a:ext>
              </a:extLst>
            </p:cNvPr>
            <p:cNvSpPr/>
            <p:nvPr/>
          </p:nvSpPr>
          <p:spPr>
            <a:xfrm rot="5400000">
              <a:off x="4440090" y="2736998"/>
              <a:ext cx="136173" cy="92181"/>
            </a:xfrm>
            <a:custGeom>
              <a:avLst/>
              <a:gdLst/>
              <a:ahLst/>
              <a:cxnLst/>
              <a:rect l="l" t="t" r="r" b="b"/>
              <a:pathLst>
                <a:path w="7831" h="5927" extrusionOk="0">
                  <a:moveTo>
                    <a:pt x="7641" y="0"/>
                  </a:moveTo>
                  <a:cubicBezTo>
                    <a:pt x="7261" y="95"/>
                    <a:pt x="6849" y="95"/>
                    <a:pt x="6469" y="253"/>
                  </a:cubicBezTo>
                  <a:cubicBezTo>
                    <a:pt x="6121" y="412"/>
                    <a:pt x="5772" y="570"/>
                    <a:pt x="5392" y="760"/>
                  </a:cubicBezTo>
                  <a:cubicBezTo>
                    <a:pt x="4696" y="1140"/>
                    <a:pt x="3999" y="1615"/>
                    <a:pt x="3334" y="2090"/>
                  </a:cubicBezTo>
                  <a:cubicBezTo>
                    <a:pt x="2700" y="2597"/>
                    <a:pt x="2099" y="3104"/>
                    <a:pt x="1560" y="3674"/>
                  </a:cubicBezTo>
                  <a:cubicBezTo>
                    <a:pt x="959" y="4275"/>
                    <a:pt x="547" y="4940"/>
                    <a:pt x="72" y="5606"/>
                  </a:cubicBezTo>
                  <a:cubicBezTo>
                    <a:pt x="1" y="5748"/>
                    <a:pt x="143" y="5926"/>
                    <a:pt x="286" y="5926"/>
                  </a:cubicBezTo>
                  <a:cubicBezTo>
                    <a:pt x="333" y="5926"/>
                    <a:pt x="381" y="5906"/>
                    <a:pt x="420" y="5859"/>
                  </a:cubicBezTo>
                  <a:cubicBezTo>
                    <a:pt x="895" y="5289"/>
                    <a:pt x="1465" y="4750"/>
                    <a:pt x="2004" y="4212"/>
                  </a:cubicBezTo>
                  <a:cubicBezTo>
                    <a:pt x="2574" y="3674"/>
                    <a:pt x="3175" y="3135"/>
                    <a:pt x="3809" y="2660"/>
                  </a:cubicBezTo>
                  <a:cubicBezTo>
                    <a:pt x="4411" y="2217"/>
                    <a:pt x="5044" y="1774"/>
                    <a:pt x="5741" y="1425"/>
                  </a:cubicBezTo>
                  <a:cubicBezTo>
                    <a:pt x="6057" y="1235"/>
                    <a:pt x="6406" y="1045"/>
                    <a:pt x="6754" y="855"/>
                  </a:cubicBezTo>
                  <a:cubicBezTo>
                    <a:pt x="7102" y="665"/>
                    <a:pt x="7387" y="380"/>
                    <a:pt x="7736" y="190"/>
                  </a:cubicBezTo>
                  <a:cubicBezTo>
                    <a:pt x="7831" y="127"/>
                    <a:pt x="7767" y="0"/>
                    <a:pt x="7641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solidFill>
                <a:srgbClr val="FC314E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447;p33">
              <a:extLst>
                <a:ext uri="{FF2B5EF4-FFF2-40B4-BE49-F238E27FC236}">
                  <a16:creationId xmlns:a16="http://schemas.microsoft.com/office/drawing/2014/main" id="{0EB86E72-221A-33E4-41AD-5736709EF536}"/>
                </a:ext>
              </a:extLst>
            </p:cNvPr>
            <p:cNvSpPr/>
            <p:nvPr/>
          </p:nvSpPr>
          <p:spPr>
            <a:xfrm rot="5400000">
              <a:off x="4552828" y="2878821"/>
              <a:ext cx="27005" cy="11338"/>
            </a:xfrm>
            <a:custGeom>
              <a:avLst/>
              <a:gdLst/>
              <a:ahLst/>
              <a:cxnLst/>
              <a:rect l="l" t="t" r="r" b="b"/>
              <a:pathLst>
                <a:path w="1553" h="729" extrusionOk="0">
                  <a:moveTo>
                    <a:pt x="1394" y="0"/>
                  </a:moveTo>
                  <a:cubicBezTo>
                    <a:pt x="1299" y="0"/>
                    <a:pt x="1236" y="63"/>
                    <a:pt x="1173" y="63"/>
                  </a:cubicBezTo>
                  <a:cubicBezTo>
                    <a:pt x="1109" y="95"/>
                    <a:pt x="1046" y="127"/>
                    <a:pt x="983" y="127"/>
                  </a:cubicBezTo>
                  <a:lnTo>
                    <a:pt x="919" y="127"/>
                  </a:lnTo>
                  <a:cubicBezTo>
                    <a:pt x="888" y="158"/>
                    <a:pt x="824" y="158"/>
                    <a:pt x="793" y="158"/>
                  </a:cubicBezTo>
                  <a:cubicBezTo>
                    <a:pt x="761" y="158"/>
                    <a:pt x="729" y="190"/>
                    <a:pt x="698" y="190"/>
                  </a:cubicBezTo>
                  <a:lnTo>
                    <a:pt x="634" y="190"/>
                  </a:lnTo>
                  <a:cubicBezTo>
                    <a:pt x="603" y="190"/>
                    <a:pt x="571" y="222"/>
                    <a:pt x="539" y="222"/>
                  </a:cubicBezTo>
                  <a:cubicBezTo>
                    <a:pt x="508" y="222"/>
                    <a:pt x="508" y="253"/>
                    <a:pt x="476" y="253"/>
                  </a:cubicBezTo>
                  <a:cubicBezTo>
                    <a:pt x="444" y="253"/>
                    <a:pt x="413" y="285"/>
                    <a:pt x="381" y="285"/>
                  </a:cubicBezTo>
                  <a:cubicBezTo>
                    <a:pt x="318" y="285"/>
                    <a:pt x="223" y="317"/>
                    <a:pt x="159" y="317"/>
                  </a:cubicBezTo>
                  <a:cubicBezTo>
                    <a:pt x="64" y="348"/>
                    <a:pt x="1" y="443"/>
                    <a:pt x="33" y="538"/>
                  </a:cubicBezTo>
                  <a:cubicBezTo>
                    <a:pt x="33" y="633"/>
                    <a:pt x="128" y="728"/>
                    <a:pt x="223" y="728"/>
                  </a:cubicBezTo>
                  <a:cubicBezTo>
                    <a:pt x="286" y="728"/>
                    <a:pt x="381" y="728"/>
                    <a:pt x="444" y="697"/>
                  </a:cubicBezTo>
                  <a:lnTo>
                    <a:pt x="603" y="697"/>
                  </a:lnTo>
                  <a:cubicBezTo>
                    <a:pt x="634" y="697"/>
                    <a:pt x="698" y="665"/>
                    <a:pt x="729" y="665"/>
                  </a:cubicBezTo>
                  <a:cubicBezTo>
                    <a:pt x="793" y="665"/>
                    <a:pt x="888" y="602"/>
                    <a:pt x="951" y="570"/>
                  </a:cubicBezTo>
                  <a:cubicBezTo>
                    <a:pt x="1031" y="517"/>
                    <a:pt x="1111" y="486"/>
                    <a:pt x="1153" y="421"/>
                  </a:cubicBezTo>
                  <a:lnTo>
                    <a:pt x="1153" y="421"/>
                  </a:lnTo>
                  <a:cubicBezTo>
                    <a:pt x="1271" y="358"/>
                    <a:pt x="1405" y="267"/>
                    <a:pt x="1489" y="127"/>
                  </a:cubicBezTo>
                  <a:cubicBezTo>
                    <a:pt x="1553" y="63"/>
                    <a:pt x="1458" y="0"/>
                    <a:pt x="139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448;p33">
              <a:extLst>
                <a:ext uri="{FF2B5EF4-FFF2-40B4-BE49-F238E27FC236}">
                  <a16:creationId xmlns:a16="http://schemas.microsoft.com/office/drawing/2014/main" id="{D8D74ADC-598D-B710-E5E6-6960F8701006}"/>
                </a:ext>
              </a:extLst>
            </p:cNvPr>
            <p:cNvSpPr/>
            <p:nvPr/>
          </p:nvSpPr>
          <p:spPr>
            <a:xfrm rot="5400000">
              <a:off x="4167563" y="2843270"/>
              <a:ext cx="24797" cy="16377"/>
            </a:xfrm>
            <a:custGeom>
              <a:avLst/>
              <a:gdLst/>
              <a:ahLst/>
              <a:cxnLst/>
              <a:rect l="l" t="t" r="r" b="b"/>
              <a:pathLst>
                <a:path w="1426" h="1053" extrusionOk="0">
                  <a:moveTo>
                    <a:pt x="982" y="972"/>
                  </a:moveTo>
                  <a:cubicBezTo>
                    <a:pt x="971" y="972"/>
                    <a:pt x="961" y="972"/>
                    <a:pt x="950" y="972"/>
                  </a:cubicBezTo>
                  <a:lnTo>
                    <a:pt x="950" y="972"/>
                  </a:lnTo>
                  <a:cubicBezTo>
                    <a:pt x="950" y="972"/>
                    <a:pt x="950" y="972"/>
                    <a:pt x="950" y="972"/>
                  </a:cubicBezTo>
                  <a:close/>
                  <a:moveTo>
                    <a:pt x="195" y="1"/>
                  </a:moveTo>
                  <a:cubicBezTo>
                    <a:pt x="148" y="1"/>
                    <a:pt x="101" y="16"/>
                    <a:pt x="63" y="53"/>
                  </a:cubicBezTo>
                  <a:cubicBezTo>
                    <a:pt x="0" y="117"/>
                    <a:pt x="0" y="180"/>
                    <a:pt x="32" y="275"/>
                  </a:cubicBezTo>
                  <a:cubicBezTo>
                    <a:pt x="53" y="317"/>
                    <a:pt x="74" y="346"/>
                    <a:pt x="95" y="378"/>
                  </a:cubicBezTo>
                  <a:lnTo>
                    <a:pt x="95" y="378"/>
                  </a:lnTo>
                  <a:cubicBezTo>
                    <a:pt x="95" y="404"/>
                    <a:pt x="95" y="433"/>
                    <a:pt x="95" y="465"/>
                  </a:cubicBezTo>
                  <a:cubicBezTo>
                    <a:pt x="127" y="497"/>
                    <a:pt x="127" y="528"/>
                    <a:pt x="158" y="560"/>
                  </a:cubicBezTo>
                  <a:cubicBezTo>
                    <a:pt x="190" y="623"/>
                    <a:pt x="253" y="687"/>
                    <a:pt x="285" y="750"/>
                  </a:cubicBezTo>
                  <a:cubicBezTo>
                    <a:pt x="380" y="813"/>
                    <a:pt x="475" y="909"/>
                    <a:pt x="570" y="972"/>
                  </a:cubicBezTo>
                  <a:cubicBezTo>
                    <a:pt x="625" y="999"/>
                    <a:pt x="686" y="1015"/>
                    <a:pt x="745" y="1019"/>
                  </a:cubicBezTo>
                  <a:lnTo>
                    <a:pt x="745" y="1019"/>
                  </a:lnTo>
                  <a:cubicBezTo>
                    <a:pt x="815" y="1038"/>
                    <a:pt x="891" y="1053"/>
                    <a:pt x="965" y="1053"/>
                  </a:cubicBezTo>
                  <a:cubicBezTo>
                    <a:pt x="1012" y="1053"/>
                    <a:pt x="1058" y="1047"/>
                    <a:pt x="1100" y="1033"/>
                  </a:cubicBezTo>
                  <a:lnTo>
                    <a:pt x="1100" y="1033"/>
                  </a:lnTo>
                  <a:cubicBezTo>
                    <a:pt x="1207" y="1025"/>
                    <a:pt x="1308" y="994"/>
                    <a:pt x="1362" y="940"/>
                  </a:cubicBezTo>
                  <a:cubicBezTo>
                    <a:pt x="1394" y="940"/>
                    <a:pt x="1425" y="877"/>
                    <a:pt x="1394" y="845"/>
                  </a:cubicBezTo>
                  <a:cubicBezTo>
                    <a:pt x="1369" y="773"/>
                    <a:pt x="1327" y="700"/>
                    <a:pt x="1280" y="656"/>
                  </a:cubicBezTo>
                  <a:lnTo>
                    <a:pt x="1280" y="656"/>
                  </a:lnTo>
                  <a:cubicBezTo>
                    <a:pt x="1276" y="644"/>
                    <a:pt x="1272" y="634"/>
                    <a:pt x="1267" y="623"/>
                  </a:cubicBezTo>
                  <a:cubicBezTo>
                    <a:pt x="1235" y="560"/>
                    <a:pt x="1204" y="528"/>
                    <a:pt x="1172" y="497"/>
                  </a:cubicBezTo>
                  <a:cubicBezTo>
                    <a:pt x="1147" y="472"/>
                    <a:pt x="1102" y="427"/>
                    <a:pt x="1053" y="394"/>
                  </a:cubicBezTo>
                  <a:lnTo>
                    <a:pt x="1053" y="394"/>
                  </a:lnTo>
                  <a:cubicBezTo>
                    <a:pt x="1025" y="358"/>
                    <a:pt x="991" y="327"/>
                    <a:pt x="950" y="307"/>
                  </a:cubicBezTo>
                  <a:cubicBezTo>
                    <a:pt x="841" y="252"/>
                    <a:pt x="731" y="197"/>
                    <a:pt x="601" y="143"/>
                  </a:cubicBezTo>
                  <a:lnTo>
                    <a:pt x="601" y="143"/>
                  </a:lnTo>
                  <a:cubicBezTo>
                    <a:pt x="602" y="144"/>
                    <a:pt x="602" y="146"/>
                    <a:pt x="602" y="148"/>
                  </a:cubicBezTo>
                  <a:cubicBezTo>
                    <a:pt x="598" y="144"/>
                    <a:pt x="594" y="141"/>
                    <a:pt x="590" y="138"/>
                  </a:cubicBezTo>
                  <a:lnTo>
                    <a:pt x="590" y="138"/>
                  </a:lnTo>
                  <a:cubicBezTo>
                    <a:pt x="594" y="139"/>
                    <a:pt x="597" y="141"/>
                    <a:pt x="601" y="143"/>
                  </a:cubicBezTo>
                  <a:lnTo>
                    <a:pt x="601" y="143"/>
                  </a:lnTo>
                  <a:cubicBezTo>
                    <a:pt x="598" y="122"/>
                    <a:pt x="578" y="118"/>
                    <a:pt x="555" y="117"/>
                  </a:cubicBezTo>
                  <a:lnTo>
                    <a:pt x="555" y="117"/>
                  </a:lnTo>
                  <a:cubicBezTo>
                    <a:pt x="566" y="123"/>
                    <a:pt x="578" y="129"/>
                    <a:pt x="590" y="138"/>
                  </a:cubicBezTo>
                  <a:lnTo>
                    <a:pt x="590" y="138"/>
                  </a:lnTo>
                  <a:cubicBezTo>
                    <a:pt x="573" y="131"/>
                    <a:pt x="556" y="124"/>
                    <a:pt x="538" y="117"/>
                  </a:cubicBezTo>
                  <a:cubicBezTo>
                    <a:pt x="544" y="117"/>
                    <a:pt x="549" y="117"/>
                    <a:pt x="555" y="117"/>
                  </a:cubicBezTo>
                  <a:lnTo>
                    <a:pt x="555" y="117"/>
                  </a:lnTo>
                  <a:cubicBezTo>
                    <a:pt x="539" y="109"/>
                    <a:pt x="523" y="101"/>
                    <a:pt x="507" y="85"/>
                  </a:cubicBezTo>
                  <a:cubicBezTo>
                    <a:pt x="486" y="85"/>
                    <a:pt x="450" y="71"/>
                    <a:pt x="411" y="71"/>
                  </a:cubicBezTo>
                  <a:cubicBezTo>
                    <a:pt x="401" y="71"/>
                    <a:pt x="391" y="72"/>
                    <a:pt x="381" y="74"/>
                  </a:cubicBezTo>
                  <a:lnTo>
                    <a:pt x="381" y="74"/>
                  </a:lnTo>
                  <a:cubicBezTo>
                    <a:pt x="380" y="69"/>
                    <a:pt x="380" y="63"/>
                    <a:pt x="380" y="53"/>
                  </a:cubicBezTo>
                  <a:cubicBezTo>
                    <a:pt x="348" y="53"/>
                    <a:pt x="317" y="22"/>
                    <a:pt x="285" y="22"/>
                  </a:cubicBezTo>
                  <a:cubicBezTo>
                    <a:pt x="259" y="9"/>
                    <a:pt x="227" y="1"/>
                    <a:pt x="195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3" name="CuadroTexto 122">
            <a:extLst>
              <a:ext uri="{FF2B5EF4-FFF2-40B4-BE49-F238E27FC236}">
                <a16:creationId xmlns:a16="http://schemas.microsoft.com/office/drawing/2014/main" id="{5674D556-C56C-5059-CB21-F0D7F2FD267A}"/>
              </a:ext>
            </a:extLst>
          </p:cNvPr>
          <p:cNvSpPr txBox="1"/>
          <p:nvPr/>
        </p:nvSpPr>
        <p:spPr>
          <a:xfrm>
            <a:off x="2007701" y="786391"/>
            <a:ext cx="880138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s-MX" sz="1600" b="1" dirty="0">
                <a:solidFill>
                  <a:srgbClr val="002060"/>
                </a:solidFill>
                <a:latin typeface="Poppins" pitchFamily="2" charset="77"/>
                <a:ea typeface="+mj-ea"/>
                <a:cs typeface="Poppins" pitchFamily="2" charset="77"/>
              </a:rPr>
              <a:t>Los estudiantes avanzan un nivel por ciclo, por ello, las condiciones de promoción, recuperación y permanencia se ajustan al final de cada grado. </a:t>
            </a:r>
            <a:endParaRPr lang="es-PE" sz="1600" b="1" dirty="0">
              <a:solidFill>
                <a:srgbClr val="002060"/>
              </a:solidFill>
              <a:latin typeface="Poppins" pitchFamily="2" charset="77"/>
              <a:ea typeface="+mj-ea"/>
              <a:cs typeface="Poppins" pitchFamily="2" charset="77"/>
            </a:endParaRPr>
          </a:p>
        </p:txBody>
      </p:sp>
      <p:sp>
        <p:nvSpPr>
          <p:cNvPr id="124" name="CuadroTexto 123">
            <a:extLst>
              <a:ext uri="{FF2B5EF4-FFF2-40B4-BE49-F238E27FC236}">
                <a16:creationId xmlns:a16="http://schemas.microsoft.com/office/drawing/2014/main" id="{FBF436C7-70AF-6BC7-9939-D97254C9A155}"/>
              </a:ext>
            </a:extLst>
          </p:cNvPr>
          <p:cNvSpPr txBox="1"/>
          <p:nvPr/>
        </p:nvSpPr>
        <p:spPr>
          <a:xfrm>
            <a:off x="1778684" y="1503709"/>
            <a:ext cx="936535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400" b="1" dirty="0">
                <a:solidFill>
                  <a:srgbClr val="1D6363"/>
                </a:solidFill>
                <a:latin typeface="Poppins" panose="00000500000000000000" pitchFamily="2" charset="0"/>
                <a:cs typeface="Poppins" panose="00000500000000000000" pitchFamily="2" charset="0"/>
              </a:rPr>
              <a:t>Promoción automática</a:t>
            </a:r>
          </a:p>
          <a:p>
            <a:r>
              <a:rPr lang="es-MX" sz="1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Se prioriza el bienestar, la adaptación y la confianza de los niños para impulsar su aprendizaje y desarrollo integral.</a:t>
            </a:r>
          </a:p>
        </p:txBody>
      </p:sp>
      <p:grpSp>
        <p:nvGrpSpPr>
          <p:cNvPr id="125" name="Google Shape;871;p40">
            <a:extLst>
              <a:ext uri="{FF2B5EF4-FFF2-40B4-BE49-F238E27FC236}">
                <a16:creationId xmlns:a16="http://schemas.microsoft.com/office/drawing/2014/main" id="{F0D14812-E8D1-7C74-AE9C-7A8F1BBC2329}"/>
              </a:ext>
            </a:extLst>
          </p:cNvPr>
          <p:cNvGrpSpPr/>
          <p:nvPr/>
        </p:nvGrpSpPr>
        <p:grpSpPr>
          <a:xfrm>
            <a:off x="358840" y="1109713"/>
            <a:ext cx="1370248" cy="1382354"/>
            <a:chOff x="971825" y="3313254"/>
            <a:chExt cx="2505413" cy="1423343"/>
          </a:xfrm>
        </p:grpSpPr>
        <p:sp>
          <p:nvSpPr>
            <p:cNvPr id="126" name="Google Shape;872;p40">
              <a:extLst>
                <a:ext uri="{FF2B5EF4-FFF2-40B4-BE49-F238E27FC236}">
                  <a16:creationId xmlns:a16="http://schemas.microsoft.com/office/drawing/2014/main" id="{ADF0D02E-8BBE-B928-3913-08431A2428EC}"/>
                </a:ext>
              </a:extLst>
            </p:cNvPr>
            <p:cNvSpPr/>
            <p:nvPr/>
          </p:nvSpPr>
          <p:spPr>
            <a:xfrm>
              <a:off x="971825" y="3331830"/>
              <a:ext cx="2505413" cy="1404767"/>
            </a:xfrm>
            <a:custGeom>
              <a:avLst/>
              <a:gdLst/>
              <a:ahLst/>
              <a:cxnLst/>
              <a:rect l="l" t="t" r="r" b="b"/>
              <a:pathLst>
                <a:path w="83354" h="46736" extrusionOk="0">
                  <a:moveTo>
                    <a:pt x="82261" y="0"/>
                  </a:moveTo>
                  <a:cubicBezTo>
                    <a:pt x="81707" y="0"/>
                    <a:pt x="81137" y="356"/>
                    <a:pt x="81105" y="1069"/>
                  </a:cubicBezTo>
                  <a:cubicBezTo>
                    <a:pt x="80598" y="12185"/>
                    <a:pt x="80662" y="23237"/>
                    <a:pt x="80535" y="34353"/>
                  </a:cubicBezTo>
                  <a:cubicBezTo>
                    <a:pt x="80503" y="36760"/>
                    <a:pt x="80187" y="39103"/>
                    <a:pt x="78287" y="40782"/>
                  </a:cubicBezTo>
                  <a:cubicBezTo>
                    <a:pt x="76481" y="42397"/>
                    <a:pt x="73948" y="42999"/>
                    <a:pt x="71573" y="43284"/>
                  </a:cubicBezTo>
                  <a:cubicBezTo>
                    <a:pt x="66094" y="43917"/>
                    <a:pt x="60552" y="44139"/>
                    <a:pt x="55073" y="44329"/>
                  </a:cubicBezTo>
                  <a:cubicBezTo>
                    <a:pt x="53004" y="44413"/>
                    <a:pt x="35523" y="44455"/>
                    <a:pt x="23179" y="44455"/>
                  </a:cubicBezTo>
                  <a:cubicBezTo>
                    <a:pt x="17007" y="44455"/>
                    <a:pt x="12119" y="44445"/>
                    <a:pt x="11085" y="44424"/>
                  </a:cubicBezTo>
                  <a:cubicBezTo>
                    <a:pt x="7978" y="44394"/>
                    <a:pt x="4871" y="44105"/>
                    <a:pt x="1791" y="44105"/>
                  </a:cubicBezTo>
                  <a:cubicBezTo>
                    <a:pt x="1638" y="44105"/>
                    <a:pt x="1484" y="44106"/>
                    <a:pt x="1331" y="44107"/>
                  </a:cubicBezTo>
                  <a:cubicBezTo>
                    <a:pt x="286" y="44107"/>
                    <a:pt x="1" y="45785"/>
                    <a:pt x="1077" y="45976"/>
                  </a:cubicBezTo>
                  <a:cubicBezTo>
                    <a:pt x="4393" y="46573"/>
                    <a:pt x="19182" y="46736"/>
                    <a:pt x="32334" y="46736"/>
                  </a:cubicBezTo>
                  <a:cubicBezTo>
                    <a:pt x="42173" y="46736"/>
                    <a:pt x="51096" y="46645"/>
                    <a:pt x="53616" y="46577"/>
                  </a:cubicBezTo>
                  <a:cubicBezTo>
                    <a:pt x="59570" y="46419"/>
                    <a:pt x="65619" y="46166"/>
                    <a:pt x="71573" y="45469"/>
                  </a:cubicBezTo>
                  <a:cubicBezTo>
                    <a:pt x="76133" y="44930"/>
                    <a:pt x="81105" y="43125"/>
                    <a:pt x="82340" y="38153"/>
                  </a:cubicBezTo>
                  <a:cubicBezTo>
                    <a:pt x="83005" y="35588"/>
                    <a:pt x="82720" y="32801"/>
                    <a:pt x="82720" y="30173"/>
                  </a:cubicBezTo>
                  <a:cubicBezTo>
                    <a:pt x="82689" y="27291"/>
                    <a:pt x="82689" y="24377"/>
                    <a:pt x="82720" y="21464"/>
                  </a:cubicBezTo>
                  <a:cubicBezTo>
                    <a:pt x="82784" y="14655"/>
                    <a:pt x="83005" y="7878"/>
                    <a:pt x="83322" y="1069"/>
                  </a:cubicBezTo>
                  <a:cubicBezTo>
                    <a:pt x="83354" y="356"/>
                    <a:pt x="82815" y="0"/>
                    <a:pt x="82261" y="0"/>
                  </a:cubicBez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873;p40">
              <a:extLst>
                <a:ext uri="{FF2B5EF4-FFF2-40B4-BE49-F238E27FC236}">
                  <a16:creationId xmlns:a16="http://schemas.microsoft.com/office/drawing/2014/main" id="{05E11289-CCAE-4D51-8475-6EF49AEEBB74}"/>
                </a:ext>
              </a:extLst>
            </p:cNvPr>
            <p:cNvSpPr/>
            <p:nvPr/>
          </p:nvSpPr>
          <p:spPr>
            <a:xfrm>
              <a:off x="991812" y="3324315"/>
              <a:ext cx="2434988" cy="1345643"/>
            </a:xfrm>
            <a:custGeom>
              <a:avLst/>
              <a:gdLst/>
              <a:ahLst/>
              <a:cxnLst/>
              <a:rect l="l" t="t" r="r" b="b"/>
              <a:pathLst>
                <a:path w="81011" h="44769" extrusionOk="0">
                  <a:moveTo>
                    <a:pt x="30472" y="1"/>
                  </a:moveTo>
                  <a:cubicBezTo>
                    <a:pt x="17711" y="1"/>
                    <a:pt x="4709" y="77"/>
                    <a:pt x="856" y="337"/>
                  </a:cubicBezTo>
                  <a:cubicBezTo>
                    <a:pt x="602" y="15063"/>
                    <a:pt x="602" y="29853"/>
                    <a:pt x="96" y="44579"/>
                  </a:cubicBezTo>
                  <a:cubicBezTo>
                    <a:pt x="96" y="44642"/>
                    <a:pt x="64" y="44674"/>
                    <a:pt x="1" y="44674"/>
                  </a:cubicBezTo>
                  <a:lnTo>
                    <a:pt x="159" y="44769"/>
                  </a:lnTo>
                  <a:cubicBezTo>
                    <a:pt x="159" y="44737"/>
                    <a:pt x="191" y="44705"/>
                    <a:pt x="222" y="44705"/>
                  </a:cubicBezTo>
                  <a:cubicBezTo>
                    <a:pt x="6936" y="44579"/>
                    <a:pt x="48296" y="44579"/>
                    <a:pt x="55010" y="44547"/>
                  </a:cubicBezTo>
                  <a:cubicBezTo>
                    <a:pt x="57955" y="44515"/>
                    <a:pt x="60869" y="44515"/>
                    <a:pt x="63814" y="44484"/>
                  </a:cubicBezTo>
                  <a:cubicBezTo>
                    <a:pt x="66252" y="44452"/>
                    <a:pt x="68723" y="44547"/>
                    <a:pt x="71161" y="44230"/>
                  </a:cubicBezTo>
                  <a:lnTo>
                    <a:pt x="71288" y="44230"/>
                  </a:lnTo>
                  <a:cubicBezTo>
                    <a:pt x="71288" y="44230"/>
                    <a:pt x="71319" y="44199"/>
                    <a:pt x="71319" y="44199"/>
                  </a:cubicBezTo>
                  <a:cubicBezTo>
                    <a:pt x="74486" y="44040"/>
                    <a:pt x="73473" y="38720"/>
                    <a:pt x="72555" y="37010"/>
                  </a:cubicBezTo>
                  <a:cubicBezTo>
                    <a:pt x="72497" y="36894"/>
                    <a:pt x="72544" y="36752"/>
                    <a:pt x="72673" y="36752"/>
                  </a:cubicBezTo>
                  <a:cubicBezTo>
                    <a:pt x="72686" y="36752"/>
                    <a:pt x="72699" y="36754"/>
                    <a:pt x="72713" y="36757"/>
                  </a:cubicBezTo>
                  <a:cubicBezTo>
                    <a:pt x="72979" y="36772"/>
                    <a:pt x="73243" y="36779"/>
                    <a:pt x="73507" y="36779"/>
                  </a:cubicBezTo>
                  <a:cubicBezTo>
                    <a:pt x="75973" y="36779"/>
                    <a:pt x="78326" y="36112"/>
                    <a:pt x="80472" y="34825"/>
                  </a:cubicBezTo>
                  <a:lnTo>
                    <a:pt x="80535" y="34825"/>
                  </a:lnTo>
                  <a:cubicBezTo>
                    <a:pt x="80535" y="34698"/>
                    <a:pt x="80567" y="34571"/>
                    <a:pt x="80567" y="34476"/>
                  </a:cubicBezTo>
                  <a:cubicBezTo>
                    <a:pt x="80788" y="31880"/>
                    <a:pt x="80725" y="29219"/>
                    <a:pt x="80757" y="26622"/>
                  </a:cubicBezTo>
                  <a:cubicBezTo>
                    <a:pt x="80788" y="23677"/>
                    <a:pt x="80820" y="20764"/>
                    <a:pt x="80852" y="17819"/>
                  </a:cubicBezTo>
                  <a:cubicBezTo>
                    <a:pt x="80915" y="11991"/>
                    <a:pt x="80947" y="6196"/>
                    <a:pt x="81010" y="401"/>
                  </a:cubicBezTo>
                  <a:cubicBezTo>
                    <a:pt x="73378" y="337"/>
                    <a:pt x="65746" y="211"/>
                    <a:pt x="58113" y="116"/>
                  </a:cubicBezTo>
                  <a:cubicBezTo>
                    <a:pt x="54446" y="69"/>
                    <a:pt x="42567" y="1"/>
                    <a:pt x="30472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28" name="Google Shape;874;p40">
              <a:extLst>
                <a:ext uri="{FF2B5EF4-FFF2-40B4-BE49-F238E27FC236}">
                  <a16:creationId xmlns:a16="http://schemas.microsoft.com/office/drawing/2014/main" id="{BED9F6FF-3098-274E-0534-C049395A3687}"/>
                </a:ext>
              </a:extLst>
            </p:cNvPr>
            <p:cNvSpPr/>
            <p:nvPr/>
          </p:nvSpPr>
          <p:spPr>
            <a:xfrm>
              <a:off x="1014657" y="3318154"/>
              <a:ext cx="2422604" cy="276830"/>
            </a:xfrm>
            <a:custGeom>
              <a:avLst/>
              <a:gdLst/>
              <a:ahLst/>
              <a:cxnLst/>
              <a:rect l="l" t="t" r="r" b="b"/>
              <a:pathLst>
                <a:path w="80599" h="9210" extrusionOk="0">
                  <a:moveTo>
                    <a:pt x="28146" y="1"/>
                  </a:moveTo>
                  <a:cubicBezTo>
                    <a:pt x="16363" y="1"/>
                    <a:pt x="2964" y="63"/>
                    <a:pt x="919" y="352"/>
                  </a:cubicBezTo>
                  <a:cubicBezTo>
                    <a:pt x="792" y="352"/>
                    <a:pt x="729" y="416"/>
                    <a:pt x="729" y="511"/>
                  </a:cubicBezTo>
                  <a:cubicBezTo>
                    <a:pt x="679" y="494"/>
                    <a:pt x="628" y="486"/>
                    <a:pt x="578" y="486"/>
                  </a:cubicBezTo>
                  <a:cubicBezTo>
                    <a:pt x="344" y="486"/>
                    <a:pt x="133" y="661"/>
                    <a:pt x="159" y="922"/>
                  </a:cubicBezTo>
                  <a:cubicBezTo>
                    <a:pt x="159" y="954"/>
                    <a:pt x="159" y="954"/>
                    <a:pt x="159" y="986"/>
                  </a:cubicBezTo>
                  <a:cubicBezTo>
                    <a:pt x="127" y="1049"/>
                    <a:pt x="96" y="1144"/>
                    <a:pt x="96" y="1239"/>
                  </a:cubicBezTo>
                  <a:cubicBezTo>
                    <a:pt x="127" y="2379"/>
                    <a:pt x="159" y="3519"/>
                    <a:pt x="191" y="4659"/>
                  </a:cubicBezTo>
                  <a:cubicBezTo>
                    <a:pt x="127" y="5356"/>
                    <a:pt x="127" y="6084"/>
                    <a:pt x="191" y="6781"/>
                  </a:cubicBezTo>
                  <a:cubicBezTo>
                    <a:pt x="127" y="6813"/>
                    <a:pt x="96" y="6876"/>
                    <a:pt x="96" y="6939"/>
                  </a:cubicBezTo>
                  <a:cubicBezTo>
                    <a:pt x="32" y="7129"/>
                    <a:pt x="32" y="7319"/>
                    <a:pt x="32" y="7509"/>
                  </a:cubicBezTo>
                  <a:cubicBezTo>
                    <a:pt x="32" y="7604"/>
                    <a:pt x="1" y="7699"/>
                    <a:pt x="1" y="7763"/>
                  </a:cubicBezTo>
                  <a:cubicBezTo>
                    <a:pt x="32" y="7889"/>
                    <a:pt x="32" y="7984"/>
                    <a:pt x="96" y="8111"/>
                  </a:cubicBezTo>
                  <a:cubicBezTo>
                    <a:pt x="1" y="8301"/>
                    <a:pt x="96" y="8555"/>
                    <a:pt x="381" y="8586"/>
                  </a:cubicBezTo>
                  <a:cubicBezTo>
                    <a:pt x="2997" y="8897"/>
                    <a:pt x="22620" y="8943"/>
                    <a:pt x="35451" y="8943"/>
                  </a:cubicBezTo>
                  <a:cubicBezTo>
                    <a:pt x="40950" y="8943"/>
                    <a:pt x="45202" y="8935"/>
                    <a:pt x="46333" y="8935"/>
                  </a:cubicBezTo>
                  <a:cubicBezTo>
                    <a:pt x="50006" y="8966"/>
                    <a:pt x="53648" y="8998"/>
                    <a:pt x="57322" y="9061"/>
                  </a:cubicBezTo>
                  <a:cubicBezTo>
                    <a:pt x="62502" y="9128"/>
                    <a:pt x="67698" y="9210"/>
                    <a:pt x="72888" y="9210"/>
                  </a:cubicBezTo>
                  <a:cubicBezTo>
                    <a:pt x="75122" y="9210"/>
                    <a:pt x="77355" y="9194"/>
                    <a:pt x="79585" y="9156"/>
                  </a:cubicBezTo>
                  <a:cubicBezTo>
                    <a:pt x="80440" y="9156"/>
                    <a:pt x="80599" y="8048"/>
                    <a:pt x="80028" y="7668"/>
                  </a:cubicBezTo>
                  <a:cubicBezTo>
                    <a:pt x="80028" y="7668"/>
                    <a:pt x="80028" y="7636"/>
                    <a:pt x="80028" y="7636"/>
                  </a:cubicBezTo>
                  <a:cubicBezTo>
                    <a:pt x="80345" y="5831"/>
                    <a:pt x="79997" y="3804"/>
                    <a:pt x="80028" y="1967"/>
                  </a:cubicBezTo>
                  <a:cubicBezTo>
                    <a:pt x="80028" y="1904"/>
                    <a:pt x="80028" y="1872"/>
                    <a:pt x="80028" y="1841"/>
                  </a:cubicBezTo>
                  <a:cubicBezTo>
                    <a:pt x="80472" y="1556"/>
                    <a:pt x="80377" y="701"/>
                    <a:pt x="79712" y="669"/>
                  </a:cubicBezTo>
                  <a:cubicBezTo>
                    <a:pt x="72301" y="352"/>
                    <a:pt x="64859" y="257"/>
                    <a:pt x="57448" y="131"/>
                  </a:cubicBezTo>
                  <a:cubicBezTo>
                    <a:pt x="53775" y="99"/>
                    <a:pt x="50133" y="36"/>
                    <a:pt x="46459" y="36"/>
                  </a:cubicBezTo>
                  <a:cubicBezTo>
                    <a:pt x="44912" y="36"/>
                    <a:pt x="36984" y="1"/>
                    <a:pt x="28146" y="1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875;p40">
              <a:extLst>
                <a:ext uri="{FF2B5EF4-FFF2-40B4-BE49-F238E27FC236}">
                  <a16:creationId xmlns:a16="http://schemas.microsoft.com/office/drawing/2014/main" id="{456DB5EA-C545-84AF-6CDA-1D2C6583863E}"/>
                </a:ext>
              </a:extLst>
            </p:cNvPr>
            <p:cNvSpPr/>
            <p:nvPr/>
          </p:nvSpPr>
          <p:spPr>
            <a:xfrm>
              <a:off x="3150843" y="4382041"/>
              <a:ext cx="275687" cy="268564"/>
            </a:xfrm>
            <a:custGeom>
              <a:avLst/>
              <a:gdLst/>
              <a:ahLst/>
              <a:cxnLst/>
              <a:rect l="l" t="t" r="r" b="b"/>
              <a:pathLst>
                <a:path w="9172" h="8935" extrusionOk="0">
                  <a:moveTo>
                    <a:pt x="1675" y="7615"/>
                  </a:moveTo>
                  <a:cubicBezTo>
                    <a:pt x="1738" y="7679"/>
                    <a:pt x="1770" y="7774"/>
                    <a:pt x="1833" y="7837"/>
                  </a:cubicBezTo>
                  <a:cubicBezTo>
                    <a:pt x="1706" y="7900"/>
                    <a:pt x="1611" y="7995"/>
                    <a:pt x="1485" y="8059"/>
                  </a:cubicBezTo>
                  <a:cubicBezTo>
                    <a:pt x="1580" y="7932"/>
                    <a:pt x="1643" y="7774"/>
                    <a:pt x="1675" y="7615"/>
                  </a:cubicBezTo>
                  <a:close/>
                  <a:moveTo>
                    <a:pt x="8378" y="0"/>
                  </a:moveTo>
                  <a:cubicBezTo>
                    <a:pt x="8310" y="0"/>
                    <a:pt x="8239" y="14"/>
                    <a:pt x="8167" y="46"/>
                  </a:cubicBezTo>
                  <a:cubicBezTo>
                    <a:pt x="6295" y="859"/>
                    <a:pt x="4309" y="1250"/>
                    <a:pt x="2298" y="1250"/>
                  </a:cubicBezTo>
                  <a:cubicBezTo>
                    <a:pt x="1722" y="1250"/>
                    <a:pt x="1144" y="1218"/>
                    <a:pt x="566" y="1155"/>
                  </a:cubicBezTo>
                  <a:cubicBezTo>
                    <a:pt x="554" y="1153"/>
                    <a:pt x="542" y="1153"/>
                    <a:pt x="530" y="1153"/>
                  </a:cubicBezTo>
                  <a:cubicBezTo>
                    <a:pt x="257" y="1153"/>
                    <a:pt x="0" y="1484"/>
                    <a:pt x="91" y="1757"/>
                  </a:cubicBezTo>
                  <a:cubicBezTo>
                    <a:pt x="915" y="3783"/>
                    <a:pt x="1580" y="6444"/>
                    <a:pt x="439" y="8439"/>
                  </a:cubicBezTo>
                  <a:cubicBezTo>
                    <a:pt x="376" y="8534"/>
                    <a:pt x="439" y="8597"/>
                    <a:pt x="503" y="8597"/>
                  </a:cubicBezTo>
                  <a:cubicBezTo>
                    <a:pt x="554" y="8605"/>
                    <a:pt x="602" y="8609"/>
                    <a:pt x="649" y="8609"/>
                  </a:cubicBezTo>
                  <a:cubicBezTo>
                    <a:pt x="778" y="8609"/>
                    <a:pt x="894" y="8580"/>
                    <a:pt x="1010" y="8534"/>
                  </a:cubicBezTo>
                  <a:lnTo>
                    <a:pt x="1010" y="8534"/>
                  </a:lnTo>
                  <a:cubicBezTo>
                    <a:pt x="983" y="8722"/>
                    <a:pt x="1116" y="8934"/>
                    <a:pt x="1294" y="8934"/>
                  </a:cubicBezTo>
                  <a:cubicBezTo>
                    <a:pt x="1324" y="8934"/>
                    <a:pt x="1357" y="8928"/>
                    <a:pt x="1390" y="8914"/>
                  </a:cubicBezTo>
                  <a:cubicBezTo>
                    <a:pt x="2941" y="8312"/>
                    <a:pt x="4968" y="7457"/>
                    <a:pt x="6108" y="6190"/>
                  </a:cubicBezTo>
                  <a:cubicBezTo>
                    <a:pt x="7280" y="4923"/>
                    <a:pt x="7882" y="2865"/>
                    <a:pt x="8483" y="1313"/>
                  </a:cubicBezTo>
                  <a:cubicBezTo>
                    <a:pt x="8515" y="1155"/>
                    <a:pt x="8515" y="1060"/>
                    <a:pt x="8515" y="965"/>
                  </a:cubicBezTo>
                  <a:cubicBezTo>
                    <a:pt x="8547" y="933"/>
                    <a:pt x="8610" y="901"/>
                    <a:pt x="8673" y="901"/>
                  </a:cubicBezTo>
                  <a:cubicBezTo>
                    <a:pt x="9171" y="680"/>
                    <a:pt x="8848" y="0"/>
                    <a:pt x="8378" y="0"/>
                  </a:cubicBezTo>
                  <a:close/>
                </a:path>
              </a:pathLst>
            </a:custGeom>
            <a:solidFill>
              <a:srgbClr val="C397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876;p40">
              <a:extLst>
                <a:ext uri="{FF2B5EF4-FFF2-40B4-BE49-F238E27FC236}">
                  <a16:creationId xmlns:a16="http://schemas.microsoft.com/office/drawing/2014/main" id="{4D6E46BD-8012-846D-2213-0A2D4D9698EB}"/>
                </a:ext>
              </a:extLst>
            </p:cNvPr>
            <p:cNvSpPr/>
            <p:nvPr/>
          </p:nvSpPr>
          <p:spPr>
            <a:xfrm>
              <a:off x="1040356" y="3951497"/>
              <a:ext cx="73340" cy="608875"/>
            </a:xfrm>
            <a:custGeom>
              <a:avLst/>
              <a:gdLst/>
              <a:ahLst/>
              <a:cxnLst/>
              <a:rect l="l" t="t" r="r" b="b"/>
              <a:pathLst>
                <a:path w="2440" h="20257" extrusionOk="0">
                  <a:moveTo>
                    <a:pt x="1109" y="1"/>
                  </a:moveTo>
                  <a:cubicBezTo>
                    <a:pt x="1006" y="1"/>
                    <a:pt x="903" y="72"/>
                    <a:pt x="888" y="214"/>
                  </a:cubicBezTo>
                  <a:cubicBezTo>
                    <a:pt x="571" y="3445"/>
                    <a:pt x="539" y="6770"/>
                    <a:pt x="412" y="10000"/>
                  </a:cubicBezTo>
                  <a:cubicBezTo>
                    <a:pt x="381" y="11552"/>
                    <a:pt x="317" y="13072"/>
                    <a:pt x="254" y="14624"/>
                  </a:cubicBezTo>
                  <a:cubicBezTo>
                    <a:pt x="222" y="16239"/>
                    <a:pt x="1" y="17949"/>
                    <a:pt x="254" y="19532"/>
                  </a:cubicBezTo>
                  <a:cubicBezTo>
                    <a:pt x="334" y="20011"/>
                    <a:pt x="792" y="20257"/>
                    <a:pt x="1247" y="20257"/>
                  </a:cubicBezTo>
                  <a:cubicBezTo>
                    <a:pt x="1695" y="20257"/>
                    <a:pt x="2139" y="20019"/>
                    <a:pt x="2218" y="19532"/>
                  </a:cubicBezTo>
                  <a:cubicBezTo>
                    <a:pt x="2439" y="18012"/>
                    <a:pt x="2218" y="16397"/>
                    <a:pt x="2154" y="14877"/>
                  </a:cubicBezTo>
                  <a:cubicBezTo>
                    <a:pt x="2091" y="13262"/>
                    <a:pt x="1996" y="11615"/>
                    <a:pt x="1933" y="10000"/>
                  </a:cubicBezTo>
                  <a:cubicBezTo>
                    <a:pt x="1774" y="6770"/>
                    <a:pt x="1679" y="3445"/>
                    <a:pt x="1331" y="214"/>
                  </a:cubicBezTo>
                  <a:cubicBezTo>
                    <a:pt x="1315" y="72"/>
                    <a:pt x="1212" y="1"/>
                    <a:pt x="1109" y="1"/>
                  </a:cubicBezTo>
                  <a:close/>
                </a:path>
              </a:pathLst>
            </a:custGeom>
            <a:solidFill>
              <a:srgbClr val="EEEDE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877;p40">
              <a:extLst>
                <a:ext uri="{FF2B5EF4-FFF2-40B4-BE49-F238E27FC236}">
                  <a16:creationId xmlns:a16="http://schemas.microsoft.com/office/drawing/2014/main" id="{6DB5578E-75F6-1174-A27E-57E261689C13}"/>
                </a:ext>
              </a:extLst>
            </p:cNvPr>
            <p:cNvSpPr/>
            <p:nvPr/>
          </p:nvSpPr>
          <p:spPr>
            <a:xfrm>
              <a:off x="3176422" y="4382462"/>
              <a:ext cx="234178" cy="264656"/>
            </a:xfrm>
            <a:custGeom>
              <a:avLst/>
              <a:gdLst/>
              <a:ahLst/>
              <a:cxnLst/>
              <a:rect l="l" t="t" r="r" b="b"/>
              <a:pathLst>
                <a:path w="7791" h="8805" extrusionOk="0">
                  <a:moveTo>
                    <a:pt x="7791" y="1"/>
                  </a:moveTo>
                  <a:lnTo>
                    <a:pt x="7791" y="1"/>
                  </a:lnTo>
                  <a:cubicBezTo>
                    <a:pt x="5689" y="1274"/>
                    <a:pt x="3283" y="1910"/>
                    <a:pt x="805" y="1910"/>
                  </a:cubicBezTo>
                  <a:cubicBezTo>
                    <a:pt x="632" y="1910"/>
                    <a:pt x="459" y="1907"/>
                    <a:pt x="285" y="1901"/>
                  </a:cubicBezTo>
                  <a:lnTo>
                    <a:pt x="285" y="1901"/>
                  </a:lnTo>
                  <a:cubicBezTo>
                    <a:pt x="1045" y="3548"/>
                    <a:pt x="1710" y="7601"/>
                    <a:pt x="0" y="8805"/>
                  </a:cubicBezTo>
                  <a:cubicBezTo>
                    <a:pt x="1900" y="8393"/>
                    <a:pt x="3737" y="7665"/>
                    <a:pt x="5131" y="6303"/>
                  </a:cubicBezTo>
                  <a:cubicBezTo>
                    <a:pt x="6841" y="4624"/>
                    <a:pt x="7506" y="2281"/>
                    <a:pt x="7791" y="1"/>
                  </a:cubicBezTo>
                  <a:close/>
                </a:path>
              </a:pathLst>
            </a:custGeom>
            <a:solidFill>
              <a:srgbClr val="D3BCF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878;p40">
              <a:extLst>
                <a:ext uri="{FF2B5EF4-FFF2-40B4-BE49-F238E27FC236}">
                  <a16:creationId xmlns:a16="http://schemas.microsoft.com/office/drawing/2014/main" id="{23432C72-FE7E-D42E-DCA5-376E32522C91}"/>
                </a:ext>
              </a:extLst>
            </p:cNvPr>
            <p:cNvSpPr/>
            <p:nvPr/>
          </p:nvSpPr>
          <p:spPr>
            <a:xfrm>
              <a:off x="987996" y="3313254"/>
              <a:ext cx="2448304" cy="1361154"/>
            </a:xfrm>
            <a:custGeom>
              <a:avLst/>
              <a:gdLst/>
              <a:ahLst/>
              <a:cxnLst/>
              <a:rect l="l" t="t" r="r" b="b"/>
              <a:pathLst>
                <a:path w="81454" h="45285" extrusionOk="0">
                  <a:moveTo>
                    <a:pt x="80599" y="35573"/>
                  </a:moveTo>
                  <a:cubicBezTo>
                    <a:pt x="80314" y="37853"/>
                    <a:pt x="79649" y="40196"/>
                    <a:pt x="77939" y="41875"/>
                  </a:cubicBezTo>
                  <a:cubicBezTo>
                    <a:pt x="76545" y="43237"/>
                    <a:pt x="74708" y="43965"/>
                    <a:pt x="72808" y="44345"/>
                  </a:cubicBezTo>
                  <a:cubicBezTo>
                    <a:pt x="74518" y="43173"/>
                    <a:pt x="73853" y="39120"/>
                    <a:pt x="73125" y="37473"/>
                  </a:cubicBezTo>
                  <a:lnTo>
                    <a:pt x="73125" y="37473"/>
                  </a:lnTo>
                  <a:cubicBezTo>
                    <a:pt x="73296" y="37479"/>
                    <a:pt x="73468" y="37482"/>
                    <a:pt x="73639" y="37482"/>
                  </a:cubicBezTo>
                  <a:cubicBezTo>
                    <a:pt x="76091" y="37482"/>
                    <a:pt x="78497" y="36846"/>
                    <a:pt x="80599" y="35573"/>
                  </a:cubicBezTo>
                  <a:close/>
                  <a:moveTo>
                    <a:pt x="29556" y="1"/>
                  </a:moveTo>
                  <a:cubicBezTo>
                    <a:pt x="17102" y="1"/>
                    <a:pt x="4656" y="119"/>
                    <a:pt x="919" y="547"/>
                  </a:cubicBezTo>
                  <a:cubicBezTo>
                    <a:pt x="897" y="539"/>
                    <a:pt x="873" y="536"/>
                    <a:pt x="849" y="536"/>
                  </a:cubicBezTo>
                  <a:cubicBezTo>
                    <a:pt x="772" y="536"/>
                    <a:pt x="698" y="577"/>
                    <a:pt x="698" y="674"/>
                  </a:cubicBezTo>
                  <a:cubicBezTo>
                    <a:pt x="476" y="15431"/>
                    <a:pt x="1" y="30189"/>
                    <a:pt x="33" y="44947"/>
                  </a:cubicBezTo>
                  <a:cubicBezTo>
                    <a:pt x="33" y="45010"/>
                    <a:pt x="96" y="45042"/>
                    <a:pt x="128" y="45042"/>
                  </a:cubicBezTo>
                  <a:cubicBezTo>
                    <a:pt x="191" y="45042"/>
                    <a:pt x="223" y="45010"/>
                    <a:pt x="223" y="44947"/>
                  </a:cubicBezTo>
                  <a:cubicBezTo>
                    <a:pt x="729" y="30221"/>
                    <a:pt x="729" y="15431"/>
                    <a:pt x="983" y="705"/>
                  </a:cubicBezTo>
                  <a:cubicBezTo>
                    <a:pt x="4836" y="445"/>
                    <a:pt x="17838" y="369"/>
                    <a:pt x="30599" y="369"/>
                  </a:cubicBezTo>
                  <a:cubicBezTo>
                    <a:pt x="42694" y="369"/>
                    <a:pt x="54573" y="437"/>
                    <a:pt x="58240" y="484"/>
                  </a:cubicBezTo>
                  <a:cubicBezTo>
                    <a:pt x="65873" y="579"/>
                    <a:pt x="73505" y="705"/>
                    <a:pt x="81137" y="769"/>
                  </a:cubicBezTo>
                  <a:cubicBezTo>
                    <a:pt x="81074" y="6564"/>
                    <a:pt x="81042" y="12359"/>
                    <a:pt x="80979" y="18187"/>
                  </a:cubicBezTo>
                  <a:cubicBezTo>
                    <a:pt x="80947" y="21100"/>
                    <a:pt x="80915" y="24045"/>
                    <a:pt x="80884" y="26990"/>
                  </a:cubicBezTo>
                  <a:cubicBezTo>
                    <a:pt x="80852" y="29587"/>
                    <a:pt x="80915" y="32216"/>
                    <a:pt x="80694" y="34844"/>
                  </a:cubicBezTo>
                  <a:cubicBezTo>
                    <a:pt x="80694" y="34939"/>
                    <a:pt x="80662" y="35066"/>
                    <a:pt x="80662" y="35193"/>
                  </a:cubicBezTo>
                  <a:lnTo>
                    <a:pt x="80630" y="35193"/>
                  </a:lnTo>
                  <a:cubicBezTo>
                    <a:pt x="78493" y="36458"/>
                    <a:pt x="76180" y="37125"/>
                    <a:pt x="73759" y="37125"/>
                  </a:cubicBezTo>
                  <a:cubicBezTo>
                    <a:pt x="73454" y="37125"/>
                    <a:pt x="73148" y="37114"/>
                    <a:pt x="72840" y="37093"/>
                  </a:cubicBezTo>
                  <a:cubicBezTo>
                    <a:pt x="72713" y="37093"/>
                    <a:pt x="72618" y="37251"/>
                    <a:pt x="72682" y="37378"/>
                  </a:cubicBezTo>
                  <a:cubicBezTo>
                    <a:pt x="73632" y="39088"/>
                    <a:pt x="74645" y="44408"/>
                    <a:pt x="71446" y="44567"/>
                  </a:cubicBezTo>
                  <a:cubicBezTo>
                    <a:pt x="71446" y="44567"/>
                    <a:pt x="71415" y="44598"/>
                    <a:pt x="71415" y="44598"/>
                  </a:cubicBezTo>
                  <a:lnTo>
                    <a:pt x="71288" y="44598"/>
                  </a:lnTo>
                  <a:cubicBezTo>
                    <a:pt x="68850" y="44915"/>
                    <a:pt x="66411" y="44820"/>
                    <a:pt x="63941" y="44852"/>
                  </a:cubicBezTo>
                  <a:cubicBezTo>
                    <a:pt x="61027" y="44883"/>
                    <a:pt x="58082" y="44883"/>
                    <a:pt x="55137" y="44915"/>
                  </a:cubicBezTo>
                  <a:cubicBezTo>
                    <a:pt x="48455" y="44947"/>
                    <a:pt x="7063" y="44947"/>
                    <a:pt x="349" y="45073"/>
                  </a:cubicBezTo>
                  <a:cubicBezTo>
                    <a:pt x="318" y="45073"/>
                    <a:pt x="286" y="45105"/>
                    <a:pt x="286" y="45137"/>
                  </a:cubicBezTo>
                  <a:cubicBezTo>
                    <a:pt x="254" y="45200"/>
                    <a:pt x="286" y="45263"/>
                    <a:pt x="349" y="45263"/>
                  </a:cubicBezTo>
                  <a:cubicBezTo>
                    <a:pt x="1865" y="45279"/>
                    <a:pt x="5386" y="45285"/>
                    <a:pt x="9947" y="45285"/>
                  </a:cubicBezTo>
                  <a:cubicBezTo>
                    <a:pt x="24354" y="45285"/>
                    <a:pt x="49139" y="45224"/>
                    <a:pt x="53902" y="45200"/>
                  </a:cubicBezTo>
                  <a:cubicBezTo>
                    <a:pt x="57100" y="45168"/>
                    <a:pt x="60267" y="45168"/>
                    <a:pt x="63466" y="45137"/>
                  </a:cubicBezTo>
                  <a:cubicBezTo>
                    <a:pt x="64265" y="45137"/>
                    <a:pt x="65067" y="45143"/>
                    <a:pt x="65870" y="45143"/>
                  </a:cubicBezTo>
                  <a:cubicBezTo>
                    <a:pt x="67677" y="45143"/>
                    <a:pt x="69490" y="45112"/>
                    <a:pt x="71288" y="44915"/>
                  </a:cubicBezTo>
                  <a:cubicBezTo>
                    <a:pt x="75500" y="44408"/>
                    <a:pt x="79079" y="42477"/>
                    <a:pt x="80377" y="38233"/>
                  </a:cubicBezTo>
                  <a:cubicBezTo>
                    <a:pt x="81074" y="35953"/>
                    <a:pt x="81105" y="33514"/>
                    <a:pt x="81137" y="31139"/>
                  </a:cubicBezTo>
                  <a:cubicBezTo>
                    <a:pt x="81169" y="28036"/>
                    <a:pt x="81200" y="24932"/>
                    <a:pt x="81232" y="21828"/>
                  </a:cubicBezTo>
                  <a:cubicBezTo>
                    <a:pt x="81264" y="14766"/>
                    <a:pt x="81390" y="7641"/>
                    <a:pt x="81454" y="547"/>
                  </a:cubicBezTo>
                  <a:cubicBezTo>
                    <a:pt x="81454" y="450"/>
                    <a:pt x="81361" y="409"/>
                    <a:pt x="81275" y="409"/>
                  </a:cubicBezTo>
                  <a:cubicBezTo>
                    <a:pt x="81249" y="409"/>
                    <a:pt x="81223" y="413"/>
                    <a:pt x="81200" y="420"/>
                  </a:cubicBezTo>
                  <a:lnTo>
                    <a:pt x="81169" y="420"/>
                  </a:lnTo>
                  <a:cubicBezTo>
                    <a:pt x="73537" y="325"/>
                    <a:pt x="65873" y="230"/>
                    <a:pt x="58240" y="167"/>
                  </a:cubicBezTo>
                  <a:cubicBezTo>
                    <a:pt x="54472" y="119"/>
                    <a:pt x="42010" y="1"/>
                    <a:pt x="2955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34" name="Google Shape;1233;p45">
            <a:extLst>
              <a:ext uri="{FF2B5EF4-FFF2-40B4-BE49-F238E27FC236}">
                <a16:creationId xmlns:a16="http://schemas.microsoft.com/office/drawing/2014/main" id="{99B1B71B-4151-13BC-D798-D52A30BFAF90}"/>
              </a:ext>
            </a:extLst>
          </p:cNvPr>
          <p:cNvSpPr txBox="1"/>
          <p:nvPr/>
        </p:nvSpPr>
        <p:spPr>
          <a:xfrm>
            <a:off x="369329" y="1708529"/>
            <a:ext cx="1337369" cy="342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Fira Sans Medium"/>
                <a:ea typeface="Fira Sans Medium"/>
                <a:cs typeface="Fira Sans Medium"/>
                <a:sym typeface="Fira Sans Medium"/>
              </a:rPr>
              <a:t>Inicial y 1° de Primaria</a:t>
            </a:r>
            <a:endParaRPr dirty="0">
              <a:latin typeface="Fira Sans Medium"/>
              <a:ea typeface="Fira Sans Medium"/>
              <a:cs typeface="Fira Sans Medium"/>
              <a:sym typeface="Fira Sans Medium"/>
            </a:endParaRPr>
          </a:p>
        </p:txBody>
      </p:sp>
    </p:spTree>
    <p:extLst>
      <p:ext uri="{BB962C8B-B14F-4D97-AF65-F5344CB8AC3E}">
        <p14:creationId xmlns:p14="http://schemas.microsoft.com/office/powerpoint/2010/main" val="940922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1D6B234-39C8-D28B-91EC-0CDB3213BD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A98D8660-7EE0-E625-560B-4447DE39E55A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ADD3656-567A-619C-B665-A8C2B525E6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41D057E-5079-383B-09C0-9ECF00811F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grpSp>
        <p:nvGrpSpPr>
          <p:cNvPr id="13" name="Grupo 12">
            <a:extLst>
              <a:ext uri="{FF2B5EF4-FFF2-40B4-BE49-F238E27FC236}">
                <a16:creationId xmlns:a16="http://schemas.microsoft.com/office/drawing/2014/main" id="{4D85BC73-7A8D-6489-8740-CDFB9F1C5C76}"/>
              </a:ext>
            </a:extLst>
          </p:cNvPr>
          <p:cNvGrpSpPr/>
          <p:nvPr/>
        </p:nvGrpSpPr>
        <p:grpSpPr>
          <a:xfrm>
            <a:off x="349547" y="1020035"/>
            <a:ext cx="11842453" cy="5754392"/>
            <a:chOff x="168692" y="414425"/>
            <a:chExt cx="9577346" cy="4857052"/>
          </a:xfrm>
        </p:grpSpPr>
        <p:grpSp>
          <p:nvGrpSpPr>
            <p:cNvPr id="21" name="Grupo 20">
              <a:extLst>
                <a:ext uri="{FF2B5EF4-FFF2-40B4-BE49-F238E27FC236}">
                  <a16:creationId xmlns:a16="http://schemas.microsoft.com/office/drawing/2014/main" id="{1DA3DF69-ADD4-A30B-F91C-9E7134021D47}"/>
                </a:ext>
              </a:extLst>
            </p:cNvPr>
            <p:cNvGrpSpPr/>
            <p:nvPr/>
          </p:nvGrpSpPr>
          <p:grpSpPr>
            <a:xfrm>
              <a:off x="168692" y="414425"/>
              <a:ext cx="9577346" cy="4857052"/>
              <a:chOff x="168692" y="414425"/>
              <a:chExt cx="9577346" cy="4857052"/>
            </a:xfrm>
          </p:grpSpPr>
          <p:sp>
            <p:nvSpPr>
              <p:cNvPr id="30" name="Google Shape;637;p35">
                <a:extLst>
                  <a:ext uri="{FF2B5EF4-FFF2-40B4-BE49-F238E27FC236}">
                    <a16:creationId xmlns:a16="http://schemas.microsoft.com/office/drawing/2014/main" id="{3C7EEF61-BEBE-9CE3-BF13-DB8A7B927CE0}"/>
                  </a:ext>
                </a:extLst>
              </p:cNvPr>
              <p:cNvSpPr/>
              <p:nvPr/>
            </p:nvSpPr>
            <p:spPr>
              <a:xfrm>
                <a:off x="792090" y="954132"/>
                <a:ext cx="1363918" cy="1367253"/>
              </a:xfrm>
              <a:custGeom>
                <a:avLst/>
                <a:gdLst/>
                <a:ahLst/>
                <a:cxnLst/>
                <a:rect l="l" t="t" r="r" b="b"/>
                <a:pathLst>
                  <a:path w="25345" h="25346" extrusionOk="0">
                    <a:moveTo>
                      <a:pt x="0" y="1"/>
                    </a:moveTo>
                    <a:lnTo>
                      <a:pt x="0" y="25345"/>
                    </a:lnTo>
                    <a:lnTo>
                      <a:pt x="25345" y="25345"/>
                    </a:lnTo>
                    <a:lnTo>
                      <a:pt x="25345" y="1"/>
                    </a:lnTo>
                    <a:lnTo>
                      <a:pt x="24431" y="1"/>
                    </a:lnTo>
                    <a:lnTo>
                      <a:pt x="24431" y="715"/>
                    </a:lnTo>
                    <a:cubicBezTo>
                      <a:pt x="24754" y="825"/>
                      <a:pt x="24953" y="1147"/>
                      <a:pt x="24907" y="1485"/>
                    </a:cubicBezTo>
                    <a:cubicBezTo>
                      <a:pt x="24861" y="1822"/>
                      <a:pt x="24582" y="2081"/>
                      <a:pt x="24242" y="2101"/>
                    </a:cubicBezTo>
                    <a:cubicBezTo>
                      <a:pt x="24228" y="2102"/>
                      <a:pt x="24213" y="2102"/>
                      <a:pt x="24199" y="2102"/>
                    </a:cubicBezTo>
                    <a:cubicBezTo>
                      <a:pt x="23876" y="2102"/>
                      <a:pt x="23591" y="1885"/>
                      <a:pt x="23511" y="1569"/>
                    </a:cubicBezTo>
                    <a:cubicBezTo>
                      <a:pt x="23424" y="1239"/>
                      <a:pt x="23585" y="894"/>
                      <a:pt x="23892" y="745"/>
                    </a:cubicBezTo>
                    <a:lnTo>
                      <a:pt x="23892" y="1"/>
                    </a:lnTo>
                    <a:lnTo>
                      <a:pt x="21559" y="1"/>
                    </a:lnTo>
                    <a:lnTo>
                      <a:pt x="21559" y="715"/>
                    </a:lnTo>
                    <a:cubicBezTo>
                      <a:pt x="21881" y="825"/>
                      <a:pt x="22081" y="1147"/>
                      <a:pt x="22035" y="1485"/>
                    </a:cubicBezTo>
                    <a:cubicBezTo>
                      <a:pt x="21989" y="1822"/>
                      <a:pt x="21710" y="2081"/>
                      <a:pt x="21370" y="2101"/>
                    </a:cubicBezTo>
                    <a:cubicBezTo>
                      <a:pt x="21355" y="2102"/>
                      <a:pt x="21341" y="2102"/>
                      <a:pt x="21326" y="2102"/>
                    </a:cubicBezTo>
                    <a:cubicBezTo>
                      <a:pt x="21003" y="2102"/>
                      <a:pt x="20716" y="1885"/>
                      <a:pt x="20635" y="1569"/>
                    </a:cubicBezTo>
                    <a:cubicBezTo>
                      <a:pt x="20551" y="1239"/>
                      <a:pt x="20710" y="894"/>
                      <a:pt x="21017" y="745"/>
                    </a:cubicBezTo>
                    <a:lnTo>
                      <a:pt x="21017" y="1"/>
                    </a:lnTo>
                    <a:lnTo>
                      <a:pt x="18684" y="1"/>
                    </a:lnTo>
                    <a:lnTo>
                      <a:pt x="18684" y="715"/>
                    </a:lnTo>
                    <a:cubicBezTo>
                      <a:pt x="19006" y="825"/>
                      <a:pt x="19206" y="1147"/>
                      <a:pt x="19159" y="1485"/>
                    </a:cubicBezTo>
                    <a:cubicBezTo>
                      <a:pt x="19113" y="1822"/>
                      <a:pt x="18835" y="2081"/>
                      <a:pt x="18494" y="2101"/>
                    </a:cubicBezTo>
                    <a:cubicBezTo>
                      <a:pt x="18480" y="2102"/>
                      <a:pt x="18465" y="2102"/>
                      <a:pt x="18451" y="2102"/>
                    </a:cubicBezTo>
                    <a:cubicBezTo>
                      <a:pt x="18128" y="2102"/>
                      <a:pt x="17844" y="1885"/>
                      <a:pt x="17760" y="1569"/>
                    </a:cubicBezTo>
                    <a:cubicBezTo>
                      <a:pt x="17676" y="1239"/>
                      <a:pt x="17834" y="894"/>
                      <a:pt x="18144" y="745"/>
                    </a:cubicBezTo>
                    <a:lnTo>
                      <a:pt x="18144" y="1"/>
                    </a:lnTo>
                    <a:lnTo>
                      <a:pt x="15809" y="1"/>
                    </a:lnTo>
                    <a:lnTo>
                      <a:pt x="15809" y="715"/>
                    </a:lnTo>
                    <a:cubicBezTo>
                      <a:pt x="16131" y="825"/>
                      <a:pt x="16330" y="1147"/>
                      <a:pt x="16284" y="1485"/>
                    </a:cubicBezTo>
                    <a:cubicBezTo>
                      <a:pt x="16238" y="1822"/>
                      <a:pt x="15959" y="2081"/>
                      <a:pt x="15619" y="2101"/>
                    </a:cubicBezTo>
                    <a:cubicBezTo>
                      <a:pt x="15605" y="2102"/>
                      <a:pt x="15590" y="2102"/>
                      <a:pt x="15576" y="2102"/>
                    </a:cubicBezTo>
                    <a:cubicBezTo>
                      <a:pt x="15253" y="2102"/>
                      <a:pt x="14968" y="1885"/>
                      <a:pt x="14888" y="1569"/>
                    </a:cubicBezTo>
                    <a:cubicBezTo>
                      <a:pt x="14801" y="1239"/>
                      <a:pt x="14962" y="894"/>
                      <a:pt x="15269" y="745"/>
                    </a:cubicBezTo>
                    <a:lnTo>
                      <a:pt x="15269" y="1"/>
                    </a:lnTo>
                    <a:lnTo>
                      <a:pt x="12933" y="1"/>
                    </a:lnTo>
                    <a:lnTo>
                      <a:pt x="12933" y="715"/>
                    </a:lnTo>
                    <a:cubicBezTo>
                      <a:pt x="13256" y="825"/>
                      <a:pt x="13455" y="1147"/>
                      <a:pt x="13409" y="1485"/>
                    </a:cubicBezTo>
                    <a:cubicBezTo>
                      <a:pt x="13363" y="1822"/>
                      <a:pt x="13087" y="2081"/>
                      <a:pt x="12744" y="2101"/>
                    </a:cubicBezTo>
                    <a:cubicBezTo>
                      <a:pt x="12730" y="2102"/>
                      <a:pt x="12715" y="2102"/>
                      <a:pt x="12701" y="2102"/>
                    </a:cubicBezTo>
                    <a:cubicBezTo>
                      <a:pt x="12378" y="2102"/>
                      <a:pt x="12093" y="1885"/>
                      <a:pt x="12012" y="1569"/>
                    </a:cubicBezTo>
                    <a:cubicBezTo>
                      <a:pt x="11926" y="1239"/>
                      <a:pt x="12087" y="894"/>
                      <a:pt x="12394" y="745"/>
                    </a:cubicBezTo>
                    <a:lnTo>
                      <a:pt x="12394" y="1"/>
                    </a:lnTo>
                    <a:lnTo>
                      <a:pt x="10061" y="1"/>
                    </a:lnTo>
                    <a:lnTo>
                      <a:pt x="10061" y="715"/>
                    </a:lnTo>
                    <a:cubicBezTo>
                      <a:pt x="10383" y="825"/>
                      <a:pt x="10583" y="1147"/>
                      <a:pt x="10537" y="1485"/>
                    </a:cubicBezTo>
                    <a:cubicBezTo>
                      <a:pt x="10490" y="1822"/>
                      <a:pt x="10212" y="2081"/>
                      <a:pt x="9871" y="2101"/>
                    </a:cubicBezTo>
                    <a:cubicBezTo>
                      <a:pt x="9857" y="2102"/>
                      <a:pt x="9843" y="2102"/>
                      <a:pt x="9828" y="2102"/>
                    </a:cubicBezTo>
                    <a:cubicBezTo>
                      <a:pt x="9505" y="2102"/>
                      <a:pt x="9221" y="1885"/>
                      <a:pt x="9137" y="1569"/>
                    </a:cubicBezTo>
                    <a:cubicBezTo>
                      <a:pt x="9053" y="1239"/>
                      <a:pt x="9211" y="894"/>
                      <a:pt x="9518" y="745"/>
                    </a:cubicBezTo>
                    <a:lnTo>
                      <a:pt x="9518" y="1"/>
                    </a:lnTo>
                    <a:lnTo>
                      <a:pt x="7186" y="1"/>
                    </a:lnTo>
                    <a:lnTo>
                      <a:pt x="7186" y="715"/>
                    </a:lnTo>
                    <a:cubicBezTo>
                      <a:pt x="7508" y="825"/>
                      <a:pt x="7707" y="1147"/>
                      <a:pt x="7661" y="1485"/>
                    </a:cubicBezTo>
                    <a:cubicBezTo>
                      <a:pt x="7615" y="1822"/>
                      <a:pt x="7336" y="2081"/>
                      <a:pt x="6996" y="2101"/>
                    </a:cubicBezTo>
                    <a:cubicBezTo>
                      <a:pt x="6982" y="2102"/>
                      <a:pt x="6967" y="2102"/>
                      <a:pt x="6953" y="2102"/>
                    </a:cubicBezTo>
                    <a:cubicBezTo>
                      <a:pt x="6630" y="2102"/>
                      <a:pt x="6345" y="1885"/>
                      <a:pt x="6262" y="1569"/>
                    </a:cubicBezTo>
                    <a:cubicBezTo>
                      <a:pt x="6178" y="1239"/>
                      <a:pt x="6336" y="894"/>
                      <a:pt x="6646" y="745"/>
                    </a:cubicBezTo>
                    <a:lnTo>
                      <a:pt x="6646" y="1"/>
                    </a:lnTo>
                    <a:lnTo>
                      <a:pt x="4310" y="1"/>
                    </a:lnTo>
                    <a:lnTo>
                      <a:pt x="4310" y="715"/>
                    </a:lnTo>
                    <a:cubicBezTo>
                      <a:pt x="4633" y="825"/>
                      <a:pt x="4832" y="1147"/>
                      <a:pt x="4786" y="1485"/>
                    </a:cubicBezTo>
                    <a:cubicBezTo>
                      <a:pt x="4740" y="1822"/>
                      <a:pt x="4461" y="2081"/>
                      <a:pt x="4121" y="2101"/>
                    </a:cubicBezTo>
                    <a:cubicBezTo>
                      <a:pt x="4107" y="2102"/>
                      <a:pt x="4092" y="2102"/>
                      <a:pt x="4078" y="2102"/>
                    </a:cubicBezTo>
                    <a:cubicBezTo>
                      <a:pt x="3755" y="2102"/>
                      <a:pt x="3470" y="1885"/>
                      <a:pt x="3390" y="1569"/>
                    </a:cubicBezTo>
                    <a:cubicBezTo>
                      <a:pt x="3303" y="1239"/>
                      <a:pt x="3464" y="894"/>
                      <a:pt x="3771" y="745"/>
                    </a:cubicBezTo>
                    <a:lnTo>
                      <a:pt x="3771" y="1"/>
                    </a:lnTo>
                    <a:lnTo>
                      <a:pt x="1435" y="1"/>
                    </a:lnTo>
                    <a:lnTo>
                      <a:pt x="1435" y="715"/>
                    </a:lnTo>
                    <a:cubicBezTo>
                      <a:pt x="1760" y="825"/>
                      <a:pt x="1960" y="1147"/>
                      <a:pt x="1914" y="1485"/>
                    </a:cubicBezTo>
                    <a:cubicBezTo>
                      <a:pt x="1868" y="1822"/>
                      <a:pt x="1589" y="2081"/>
                      <a:pt x="1246" y="2101"/>
                    </a:cubicBezTo>
                    <a:cubicBezTo>
                      <a:pt x="1231" y="2102"/>
                      <a:pt x="1217" y="2102"/>
                      <a:pt x="1203" y="2102"/>
                    </a:cubicBezTo>
                    <a:cubicBezTo>
                      <a:pt x="880" y="2102"/>
                      <a:pt x="595" y="1885"/>
                      <a:pt x="514" y="1569"/>
                    </a:cubicBezTo>
                    <a:cubicBezTo>
                      <a:pt x="427" y="1239"/>
                      <a:pt x="589" y="894"/>
                      <a:pt x="896" y="745"/>
                    </a:cubicBezTo>
                    <a:lnTo>
                      <a:pt x="896" y="1"/>
                    </a:lnTo>
                    <a:close/>
                  </a:path>
                </a:pathLst>
              </a:cu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1" name="Google Shape;638;p35">
                <a:extLst>
                  <a:ext uri="{FF2B5EF4-FFF2-40B4-BE49-F238E27FC236}">
                    <a16:creationId xmlns:a16="http://schemas.microsoft.com/office/drawing/2014/main" id="{4F01AD09-AB6E-2216-6A52-59A8727D2DC9}"/>
                  </a:ext>
                </a:extLst>
              </p:cNvPr>
              <p:cNvSpPr/>
              <p:nvPr/>
            </p:nvSpPr>
            <p:spPr>
              <a:xfrm>
                <a:off x="1103676" y="855264"/>
                <a:ext cx="880226" cy="381090"/>
              </a:xfrm>
              <a:custGeom>
                <a:avLst/>
                <a:gdLst/>
                <a:ahLst/>
                <a:cxnLst/>
                <a:rect l="l" t="t" r="r" b="b"/>
                <a:pathLst>
                  <a:path w="14272" h="6179" extrusionOk="0">
                    <a:moveTo>
                      <a:pt x="13578" y="1"/>
                    </a:moveTo>
                    <a:cubicBezTo>
                      <a:pt x="13534" y="49"/>
                      <a:pt x="13476" y="80"/>
                      <a:pt x="13412" y="90"/>
                    </a:cubicBezTo>
                    <a:cubicBezTo>
                      <a:pt x="13311" y="108"/>
                      <a:pt x="13210" y="128"/>
                      <a:pt x="13109" y="128"/>
                    </a:cubicBezTo>
                    <a:cubicBezTo>
                      <a:pt x="13082" y="128"/>
                      <a:pt x="13055" y="127"/>
                      <a:pt x="13028" y="123"/>
                    </a:cubicBezTo>
                    <a:lnTo>
                      <a:pt x="13018" y="121"/>
                    </a:lnTo>
                    <a:lnTo>
                      <a:pt x="412" y="3083"/>
                    </a:lnTo>
                    <a:cubicBezTo>
                      <a:pt x="274" y="3165"/>
                      <a:pt x="100" y="3234"/>
                      <a:pt x="0" y="3277"/>
                    </a:cubicBezTo>
                    <a:cubicBezTo>
                      <a:pt x="69" y="3341"/>
                      <a:pt x="149" y="3395"/>
                      <a:pt x="233" y="3433"/>
                    </a:cubicBezTo>
                    <a:lnTo>
                      <a:pt x="169" y="3602"/>
                    </a:lnTo>
                    <a:lnTo>
                      <a:pt x="878" y="3991"/>
                    </a:lnTo>
                    <a:cubicBezTo>
                      <a:pt x="855" y="4070"/>
                      <a:pt x="829" y="4147"/>
                      <a:pt x="806" y="4226"/>
                    </a:cubicBezTo>
                    <a:lnTo>
                      <a:pt x="276" y="4352"/>
                    </a:lnTo>
                    <a:cubicBezTo>
                      <a:pt x="230" y="4359"/>
                      <a:pt x="184" y="4377"/>
                      <a:pt x="149" y="4408"/>
                    </a:cubicBezTo>
                    <a:cubicBezTo>
                      <a:pt x="136" y="4421"/>
                      <a:pt x="126" y="4436"/>
                      <a:pt x="115" y="4449"/>
                    </a:cubicBezTo>
                    <a:lnTo>
                      <a:pt x="187" y="4748"/>
                    </a:lnTo>
                    <a:lnTo>
                      <a:pt x="307" y="4802"/>
                    </a:lnTo>
                    <a:cubicBezTo>
                      <a:pt x="397" y="4840"/>
                      <a:pt x="491" y="4884"/>
                      <a:pt x="553" y="4960"/>
                    </a:cubicBezTo>
                    <a:cubicBezTo>
                      <a:pt x="617" y="5040"/>
                      <a:pt x="632" y="5163"/>
                      <a:pt x="563" y="5232"/>
                    </a:cubicBezTo>
                    <a:cubicBezTo>
                      <a:pt x="571" y="5230"/>
                      <a:pt x="578" y="5230"/>
                      <a:pt x="585" y="5230"/>
                    </a:cubicBezTo>
                    <a:cubicBezTo>
                      <a:pt x="658" y="5230"/>
                      <a:pt x="719" y="5294"/>
                      <a:pt x="765" y="5352"/>
                    </a:cubicBezTo>
                    <a:lnTo>
                      <a:pt x="834" y="5436"/>
                    </a:lnTo>
                    <a:cubicBezTo>
                      <a:pt x="834" y="5523"/>
                      <a:pt x="860" y="5638"/>
                      <a:pt x="947" y="5641"/>
                    </a:cubicBezTo>
                    <a:cubicBezTo>
                      <a:pt x="980" y="5636"/>
                      <a:pt x="1013" y="5628"/>
                      <a:pt x="1044" y="5615"/>
                    </a:cubicBezTo>
                    <a:cubicBezTo>
                      <a:pt x="1055" y="5613"/>
                      <a:pt x="1066" y="5612"/>
                      <a:pt x="1076" y="5612"/>
                    </a:cubicBezTo>
                    <a:cubicBezTo>
                      <a:pt x="1151" y="5612"/>
                      <a:pt x="1218" y="5665"/>
                      <a:pt x="1233" y="5741"/>
                    </a:cubicBezTo>
                    <a:cubicBezTo>
                      <a:pt x="1143" y="5810"/>
                      <a:pt x="1026" y="5827"/>
                      <a:pt x="908" y="5827"/>
                    </a:cubicBezTo>
                    <a:cubicBezTo>
                      <a:pt x="866" y="5827"/>
                      <a:pt x="824" y="5825"/>
                      <a:pt x="783" y="5822"/>
                    </a:cubicBezTo>
                    <a:cubicBezTo>
                      <a:pt x="765" y="5822"/>
                      <a:pt x="742" y="5822"/>
                      <a:pt x="734" y="5838"/>
                    </a:cubicBezTo>
                    <a:cubicBezTo>
                      <a:pt x="727" y="5848"/>
                      <a:pt x="727" y="5863"/>
                      <a:pt x="727" y="5876"/>
                    </a:cubicBezTo>
                    <a:cubicBezTo>
                      <a:pt x="719" y="5925"/>
                      <a:pt x="681" y="5966"/>
                      <a:pt x="632" y="5976"/>
                    </a:cubicBezTo>
                    <a:cubicBezTo>
                      <a:pt x="594" y="5982"/>
                      <a:pt x="557" y="5985"/>
                      <a:pt x="520" y="5985"/>
                    </a:cubicBezTo>
                    <a:cubicBezTo>
                      <a:pt x="508" y="5985"/>
                      <a:pt x="496" y="5984"/>
                      <a:pt x="484" y="5984"/>
                    </a:cubicBezTo>
                    <a:lnTo>
                      <a:pt x="476" y="5984"/>
                    </a:lnTo>
                    <a:lnTo>
                      <a:pt x="522" y="6178"/>
                    </a:lnTo>
                    <a:lnTo>
                      <a:pt x="14271" y="2950"/>
                    </a:lnTo>
                    <a:lnTo>
                      <a:pt x="14189" y="2605"/>
                    </a:lnTo>
                    <a:cubicBezTo>
                      <a:pt x="14169" y="2604"/>
                      <a:pt x="14148" y="2604"/>
                      <a:pt x="14128" y="2604"/>
                    </a:cubicBezTo>
                    <a:cubicBezTo>
                      <a:pt x="14026" y="2604"/>
                      <a:pt x="13924" y="2609"/>
                      <a:pt x="13824" y="2620"/>
                    </a:cubicBezTo>
                    <a:cubicBezTo>
                      <a:pt x="13811" y="2566"/>
                      <a:pt x="13857" y="2520"/>
                      <a:pt x="13890" y="2477"/>
                    </a:cubicBezTo>
                    <a:cubicBezTo>
                      <a:pt x="13921" y="2433"/>
                      <a:pt x="13939" y="2359"/>
                      <a:pt x="13890" y="2333"/>
                    </a:cubicBezTo>
                    <a:lnTo>
                      <a:pt x="14095" y="2206"/>
                    </a:lnTo>
                    <a:lnTo>
                      <a:pt x="13959" y="1627"/>
                    </a:lnTo>
                    <a:cubicBezTo>
                      <a:pt x="13949" y="1625"/>
                      <a:pt x="13941" y="1620"/>
                      <a:pt x="13934" y="1617"/>
                    </a:cubicBezTo>
                    <a:cubicBezTo>
                      <a:pt x="13903" y="1604"/>
                      <a:pt x="13887" y="1571"/>
                      <a:pt x="13893" y="1538"/>
                    </a:cubicBezTo>
                    <a:cubicBezTo>
                      <a:pt x="13900" y="1523"/>
                      <a:pt x="13913" y="1505"/>
                      <a:pt x="13926" y="1492"/>
                    </a:cubicBezTo>
                    <a:lnTo>
                      <a:pt x="13908" y="1407"/>
                    </a:lnTo>
                    <a:cubicBezTo>
                      <a:pt x="13880" y="1392"/>
                      <a:pt x="13847" y="1382"/>
                      <a:pt x="13816" y="1382"/>
                    </a:cubicBezTo>
                    <a:cubicBezTo>
                      <a:pt x="13757" y="1382"/>
                      <a:pt x="13675" y="1361"/>
                      <a:pt x="13683" y="1303"/>
                    </a:cubicBezTo>
                    <a:cubicBezTo>
                      <a:pt x="13688" y="1282"/>
                      <a:pt x="13701" y="1262"/>
                      <a:pt x="13716" y="1249"/>
                    </a:cubicBezTo>
                    <a:cubicBezTo>
                      <a:pt x="13757" y="1213"/>
                      <a:pt x="13801" y="1180"/>
                      <a:pt x="13844" y="1152"/>
                    </a:cubicBezTo>
                    <a:lnTo>
                      <a:pt x="13734" y="676"/>
                    </a:lnTo>
                    <a:cubicBezTo>
                      <a:pt x="13565" y="694"/>
                      <a:pt x="13401" y="745"/>
                      <a:pt x="13251" y="822"/>
                    </a:cubicBezTo>
                    <a:cubicBezTo>
                      <a:pt x="13230" y="732"/>
                      <a:pt x="13210" y="643"/>
                      <a:pt x="13189" y="556"/>
                    </a:cubicBezTo>
                    <a:cubicBezTo>
                      <a:pt x="13340" y="458"/>
                      <a:pt x="13486" y="356"/>
                      <a:pt x="13627" y="246"/>
                    </a:cubicBezTo>
                    <a:lnTo>
                      <a:pt x="13634" y="241"/>
                    </a:lnTo>
                    <a:lnTo>
                      <a:pt x="13578" y="1"/>
                    </a:lnTo>
                    <a:close/>
                  </a:path>
                </a:pathLst>
              </a:custGeom>
              <a:solidFill>
                <a:srgbClr val="3DD5D5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639;p35">
                <a:extLst>
                  <a:ext uri="{FF2B5EF4-FFF2-40B4-BE49-F238E27FC236}">
                    <a16:creationId xmlns:a16="http://schemas.microsoft.com/office/drawing/2014/main" id="{D38D106C-9DD5-4781-DF0A-022EA133439F}"/>
                  </a:ext>
                </a:extLst>
              </p:cNvPr>
              <p:cNvSpPr/>
              <p:nvPr/>
            </p:nvSpPr>
            <p:spPr>
              <a:xfrm>
                <a:off x="4556243" y="901799"/>
                <a:ext cx="1815760" cy="1362922"/>
              </a:xfrm>
              <a:custGeom>
                <a:avLst/>
                <a:gdLst/>
                <a:ahLst/>
                <a:cxnLst/>
                <a:rect l="l" t="t" r="r" b="b"/>
                <a:pathLst>
                  <a:path w="27213" h="51872" extrusionOk="0">
                    <a:moveTo>
                      <a:pt x="1" y="0"/>
                    </a:moveTo>
                    <a:lnTo>
                      <a:pt x="1" y="1151"/>
                    </a:lnTo>
                    <a:lnTo>
                      <a:pt x="528" y="1151"/>
                    </a:lnTo>
                    <a:cubicBezTo>
                      <a:pt x="666" y="742"/>
                      <a:pt x="1052" y="475"/>
                      <a:pt x="1475" y="475"/>
                    </a:cubicBezTo>
                    <a:cubicBezTo>
                      <a:pt x="1519" y="475"/>
                      <a:pt x="1564" y="478"/>
                      <a:pt x="1610" y="484"/>
                    </a:cubicBezTo>
                    <a:cubicBezTo>
                      <a:pt x="2083" y="548"/>
                      <a:pt x="2444" y="939"/>
                      <a:pt x="2472" y="1418"/>
                    </a:cubicBezTo>
                    <a:cubicBezTo>
                      <a:pt x="2500" y="1896"/>
                      <a:pt x="2185" y="2326"/>
                      <a:pt x="1722" y="2446"/>
                    </a:cubicBezTo>
                    <a:cubicBezTo>
                      <a:pt x="1640" y="2467"/>
                      <a:pt x="1557" y="2477"/>
                      <a:pt x="1475" y="2477"/>
                    </a:cubicBezTo>
                    <a:cubicBezTo>
                      <a:pt x="1097" y="2477"/>
                      <a:pt x="741" y="2262"/>
                      <a:pt x="571" y="1909"/>
                    </a:cubicBezTo>
                    <a:lnTo>
                      <a:pt x="1" y="1909"/>
                    </a:lnTo>
                    <a:lnTo>
                      <a:pt x="1" y="4630"/>
                    </a:lnTo>
                    <a:lnTo>
                      <a:pt x="528" y="4630"/>
                    </a:lnTo>
                    <a:cubicBezTo>
                      <a:pt x="666" y="4221"/>
                      <a:pt x="1052" y="3954"/>
                      <a:pt x="1475" y="3954"/>
                    </a:cubicBezTo>
                    <a:cubicBezTo>
                      <a:pt x="1519" y="3954"/>
                      <a:pt x="1564" y="3957"/>
                      <a:pt x="1610" y="3963"/>
                    </a:cubicBezTo>
                    <a:cubicBezTo>
                      <a:pt x="2083" y="4029"/>
                      <a:pt x="2444" y="4421"/>
                      <a:pt x="2472" y="4896"/>
                    </a:cubicBezTo>
                    <a:cubicBezTo>
                      <a:pt x="2500" y="5375"/>
                      <a:pt x="2185" y="5804"/>
                      <a:pt x="1722" y="5925"/>
                    </a:cubicBezTo>
                    <a:cubicBezTo>
                      <a:pt x="1639" y="5946"/>
                      <a:pt x="1554" y="5957"/>
                      <a:pt x="1471" y="5957"/>
                    </a:cubicBezTo>
                    <a:cubicBezTo>
                      <a:pt x="1094" y="5957"/>
                      <a:pt x="741" y="5742"/>
                      <a:pt x="571" y="5387"/>
                    </a:cubicBezTo>
                    <a:lnTo>
                      <a:pt x="1" y="5387"/>
                    </a:lnTo>
                    <a:lnTo>
                      <a:pt x="1" y="8112"/>
                    </a:lnTo>
                    <a:lnTo>
                      <a:pt x="528" y="8112"/>
                    </a:lnTo>
                    <a:cubicBezTo>
                      <a:pt x="666" y="7702"/>
                      <a:pt x="1052" y="7435"/>
                      <a:pt x="1475" y="7435"/>
                    </a:cubicBezTo>
                    <a:cubicBezTo>
                      <a:pt x="1519" y="7435"/>
                      <a:pt x="1564" y="7438"/>
                      <a:pt x="1610" y="7444"/>
                    </a:cubicBezTo>
                    <a:cubicBezTo>
                      <a:pt x="2083" y="7508"/>
                      <a:pt x="2446" y="7899"/>
                      <a:pt x="2472" y="8378"/>
                    </a:cubicBezTo>
                    <a:cubicBezTo>
                      <a:pt x="2500" y="8856"/>
                      <a:pt x="2188" y="9286"/>
                      <a:pt x="1725" y="9406"/>
                    </a:cubicBezTo>
                    <a:cubicBezTo>
                      <a:pt x="1641" y="9428"/>
                      <a:pt x="1557" y="9438"/>
                      <a:pt x="1474" y="9438"/>
                    </a:cubicBezTo>
                    <a:cubicBezTo>
                      <a:pt x="1096" y="9438"/>
                      <a:pt x="741" y="9223"/>
                      <a:pt x="571" y="8869"/>
                    </a:cubicBezTo>
                    <a:lnTo>
                      <a:pt x="1" y="8869"/>
                    </a:lnTo>
                    <a:lnTo>
                      <a:pt x="1" y="11591"/>
                    </a:lnTo>
                    <a:lnTo>
                      <a:pt x="528" y="11591"/>
                    </a:lnTo>
                    <a:cubicBezTo>
                      <a:pt x="666" y="11183"/>
                      <a:pt x="1049" y="10916"/>
                      <a:pt x="1470" y="10916"/>
                    </a:cubicBezTo>
                    <a:cubicBezTo>
                      <a:pt x="1516" y="10916"/>
                      <a:pt x="1563" y="10919"/>
                      <a:pt x="1610" y="10926"/>
                    </a:cubicBezTo>
                    <a:cubicBezTo>
                      <a:pt x="2083" y="10989"/>
                      <a:pt x="2444" y="11381"/>
                      <a:pt x="2472" y="11857"/>
                    </a:cubicBezTo>
                    <a:cubicBezTo>
                      <a:pt x="2500" y="12335"/>
                      <a:pt x="2185" y="12765"/>
                      <a:pt x="1722" y="12885"/>
                    </a:cubicBezTo>
                    <a:cubicBezTo>
                      <a:pt x="1639" y="12907"/>
                      <a:pt x="1554" y="12917"/>
                      <a:pt x="1471" y="12917"/>
                    </a:cubicBezTo>
                    <a:cubicBezTo>
                      <a:pt x="1094" y="12917"/>
                      <a:pt x="741" y="12702"/>
                      <a:pt x="571" y="12348"/>
                    </a:cubicBezTo>
                    <a:lnTo>
                      <a:pt x="1" y="12348"/>
                    </a:lnTo>
                    <a:lnTo>
                      <a:pt x="1" y="15069"/>
                    </a:lnTo>
                    <a:lnTo>
                      <a:pt x="528" y="15069"/>
                    </a:lnTo>
                    <a:cubicBezTo>
                      <a:pt x="666" y="14662"/>
                      <a:pt x="1052" y="14395"/>
                      <a:pt x="1475" y="14395"/>
                    </a:cubicBezTo>
                    <a:cubicBezTo>
                      <a:pt x="1519" y="14395"/>
                      <a:pt x="1564" y="14398"/>
                      <a:pt x="1610" y="14404"/>
                    </a:cubicBezTo>
                    <a:cubicBezTo>
                      <a:pt x="2083" y="14468"/>
                      <a:pt x="2444" y="14860"/>
                      <a:pt x="2472" y="15338"/>
                    </a:cubicBezTo>
                    <a:cubicBezTo>
                      <a:pt x="2500" y="15814"/>
                      <a:pt x="2185" y="16246"/>
                      <a:pt x="1722" y="16364"/>
                    </a:cubicBezTo>
                    <a:cubicBezTo>
                      <a:pt x="1639" y="16386"/>
                      <a:pt x="1554" y="16396"/>
                      <a:pt x="1471" y="16396"/>
                    </a:cubicBezTo>
                    <a:cubicBezTo>
                      <a:pt x="1094" y="16396"/>
                      <a:pt x="741" y="16181"/>
                      <a:pt x="571" y="15829"/>
                    </a:cubicBezTo>
                    <a:lnTo>
                      <a:pt x="1" y="15829"/>
                    </a:lnTo>
                    <a:lnTo>
                      <a:pt x="1" y="18551"/>
                    </a:lnTo>
                    <a:lnTo>
                      <a:pt x="528" y="18551"/>
                    </a:lnTo>
                    <a:cubicBezTo>
                      <a:pt x="666" y="18141"/>
                      <a:pt x="1052" y="17874"/>
                      <a:pt x="1475" y="17874"/>
                    </a:cubicBezTo>
                    <a:cubicBezTo>
                      <a:pt x="1519" y="17874"/>
                      <a:pt x="1564" y="17877"/>
                      <a:pt x="1610" y="17883"/>
                    </a:cubicBezTo>
                    <a:cubicBezTo>
                      <a:pt x="2083" y="17947"/>
                      <a:pt x="2446" y="18339"/>
                      <a:pt x="2472" y="18817"/>
                    </a:cubicBezTo>
                    <a:cubicBezTo>
                      <a:pt x="2500" y="19295"/>
                      <a:pt x="2188" y="19725"/>
                      <a:pt x="1725" y="19845"/>
                    </a:cubicBezTo>
                    <a:cubicBezTo>
                      <a:pt x="1641" y="19867"/>
                      <a:pt x="1557" y="19877"/>
                      <a:pt x="1474" y="19877"/>
                    </a:cubicBezTo>
                    <a:cubicBezTo>
                      <a:pt x="1096" y="19877"/>
                      <a:pt x="741" y="19662"/>
                      <a:pt x="571" y="19308"/>
                    </a:cubicBezTo>
                    <a:lnTo>
                      <a:pt x="1" y="19308"/>
                    </a:lnTo>
                    <a:lnTo>
                      <a:pt x="1" y="22030"/>
                    </a:lnTo>
                    <a:lnTo>
                      <a:pt x="528" y="22030"/>
                    </a:lnTo>
                    <a:cubicBezTo>
                      <a:pt x="666" y="21622"/>
                      <a:pt x="1049" y="21355"/>
                      <a:pt x="1470" y="21355"/>
                    </a:cubicBezTo>
                    <a:cubicBezTo>
                      <a:pt x="1516" y="21355"/>
                      <a:pt x="1563" y="21358"/>
                      <a:pt x="1610" y="21365"/>
                    </a:cubicBezTo>
                    <a:cubicBezTo>
                      <a:pt x="2083" y="21429"/>
                      <a:pt x="2444" y="21820"/>
                      <a:pt x="2472" y="22296"/>
                    </a:cubicBezTo>
                    <a:cubicBezTo>
                      <a:pt x="2500" y="22774"/>
                      <a:pt x="2185" y="23204"/>
                      <a:pt x="1722" y="23324"/>
                    </a:cubicBezTo>
                    <a:cubicBezTo>
                      <a:pt x="1639" y="23346"/>
                      <a:pt x="1554" y="23356"/>
                      <a:pt x="1471" y="23356"/>
                    </a:cubicBezTo>
                    <a:cubicBezTo>
                      <a:pt x="1094" y="23356"/>
                      <a:pt x="741" y="23141"/>
                      <a:pt x="571" y="22787"/>
                    </a:cubicBezTo>
                    <a:lnTo>
                      <a:pt x="1" y="22787"/>
                    </a:lnTo>
                    <a:lnTo>
                      <a:pt x="1" y="25509"/>
                    </a:lnTo>
                    <a:lnTo>
                      <a:pt x="528" y="25509"/>
                    </a:lnTo>
                    <a:cubicBezTo>
                      <a:pt x="666" y="25101"/>
                      <a:pt x="1052" y="24834"/>
                      <a:pt x="1475" y="24834"/>
                    </a:cubicBezTo>
                    <a:cubicBezTo>
                      <a:pt x="1519" y="24834"/>
                      <a:pt x="1564" y="24837"/>
                      <a:pt x="1610" y="24844"/>
                    </a:cubicBezTo>
                    <a:cubicBezTo>
                      <a:pt x="2083" y="24907"/>
                      <a:pt x="2444" y="25299"/>
                      <a:pt x="2472" y="25777"/>
                    </a:cubicBezTo>
                    <a:cubicBezTo>
                      <a:pt x="2500" y="26253"/>
                      <a:pt x="2185" y="26685"/>
                      <a:pt x="1722" y="26803"/>
                    </a:cubicBezTo>
                    <a:cubicBezTo>
                      <a:pt x="1639" y="26825"/>
                      <a:pt x="1554" y="26835"/>
                      <a:pt x="1471" y="26835"/>
                    </a:cubicBezTo>
                    <a:cubicBezTo>
                      <a:pt x="1094" y="26835"/>
                      <a:pt x="741" y="26620"/>
                      <a:pt x="571" y="26268"/>
                    </a:cubicBezTo>
                    <a:lnTo>
                      <a:pt x="1" y="26268"/>
                    </a:lnTo>
                    <a:lnTo>
                      <a:pt x="1" y="28990"/>
                    </a:lnTo>
                    <a:lnTo>
                      <a:pt x="528" y="28990"/>
                    </a:lnTo>
                    <a:cubicBezTo>
                      <a:pt x="666" y="28582"/>
                      <a:pt x="1049" y="28315"/>
                      <a:pt x="1470" y="28315"/>
                    </a:cubicBezTo>
                    <a:cubicBezTo>
                      <a:pt x="1516" y="28315"/>
                      <a:pt x="1563" y="28318"/>
                      <a:pt x="1610" y="28325"/>
                    </a:cubicBezTo>
                    <a:cubicBezTo>
                      <a:pt x="2083" y="28389"/>
                      <a:pt x="2446" y="28780"/>
                      <a:pt x="2472" y="29259"/>
                    </a:cubicBezTo>
                    <a:cubicBezTo>
                      <a:pt x="2500" y="29734"/>
                      <a:pt x="2188" y="30167"/>
                      <a:pt x="1725" y="30284"/>
                    </a:cubicBezTo>
                    <a:cubicBezTo>
                      <a:pt x="1641" y="30306"/>
                      <a:pt x="1557" y="30317"/>
                      <a:pt x="1474" y="30317"/>
                    </a:cubicBezTo>
                    <a:cubicBezTo>
                      <a:pt x="1096" y="30317"/>
                      <a:pt x="741" y="30101"/>
                      <a:pt x="571" y="29747"/>
                    </a:cubicBezTo>
                    <a:lnTo>
                      <a:pt x="1" y="29747"/>
                    </a:lnTo>
                    <a:lnTo>
                      <a:pt x="1" y="32471"/>
                    </a:lnTo>
                    <a:lnTo>
                      <a:pt x="528" y="32471"/>
                    </a:lnTo>
                    <a:cubicBezTo>
                      <a:pt x="666" y="32062"/>
                      <a:pt x="1052" y="31795"/>
                      <a:pt x="1475" y="31795"/>
                    </a:cubicBezTo>
                    <a:cubicBezTo>
                      <a:pt x="1519" y="31795"/>
                      <a:pt x="1564" y="31798"/>
                      <a:pt x="1610" y="31804"/>
                    </a:cubicBezTo>
                    <a:cubicBezTo>
                      <a:pt x="2083" y="31868"/>
                      <a:pt x="2444" y="32259"/>
                      <a:pt x="2472" y="32737"/>
                    </a:cubicBezTo>
                    <a:cubicBezTo>
                      <a:pt x="2500" y="33216"/>
                      <a:pt x="2185" y="33646"/>
                      <a:pt x="1722" y="33766"/>
                    </a:cubicBezTo>
                    <a:cubicBezTo>
                      <a:pt x="1640" y="33787"/>
                      <a:pt x="1557" y="33797"/>
                      <a:pt x="1475" y="33797"/>
                    </a:cubicBezTo>
                    <a:cubicBezTo>
                      <a:pt x="1097" y="33797"/>
                      <a:pt x="741" y="33582"/>
                      <a:pt x="571" y="33229"/>
                    </a:cubicBezTo>
                    <a:lnTo>
                      <a:pt x="1" y="33229"/>
                    </a:lnTo>
                    <a:lnTo>
                      <a:pt x="1" y="35950"/>
                    </a:lnTo>
                    <a:lnTo>
                      <a:pt x="528" y="35950"/>
                    </a:lnTo>
                    <a:cubicBezTo>
                      <a:pt x="666" y="35541"/>
                      <a:pt x="1052" y="35274"/>
                      <a:pt x="1475" y="35274"/>
                    </a:cubicBezTo>
                    <a:cubicBezTo>
                      <a:pt x="1519" y="35274"/>
                      <a:pt x="1564" y="35277"/>
                      <a:pt x="1610" y="35283"/>
                    </a:cubicBezTo>
                    <a:cubicBezTo>
                      <a:pt x="2083" y="35349"/>
                      <a:pt x="2444" y="35741"/>
                      <a:pt x="2472" y="36216"/>
                    </a:cubicBezTo>
                    <a:cubicBezTo>
                      <a:pt x="2500" y="36695"/>
                      <a:pt x="2185" y="37124"/>
                      <a:pt x="1722" y="37245"/>
                    </a:cubicBezTo>
                    <a:cubicBezTo>
                      <a:pt x="1639" y="37266"/>
                      <a:pt x="1554" y="37277"/>
                      <a:pt x="1471" y="37277"/>
                    </a:cubicBezTo>
                    <a:cubicBezTo>
                      <a:pt x="1094" y="37277"/>
                      <a:pt x="741" y="37062"/>
                      <a:pt x="571" y="36707"/>
                    </a:cubicBezTo>
                    <a:lnTo>
                      <a:pt x="1" y="36707"/>
                    </a:lnTo>
                    <a:lnTo>
                      <a:pt x="1" y="39429"/>
                    </a:lnTo>
                    <a:lnTo>
                      <a:pt x="528" y="39429"/>
                    </a:lnTo>
                    <a:cubicBezTo>
                      <a:pt x="666" y="39021"/>
                      <a:pt x="1049" y="38754"/>
                      <a:pt x="1470" y="38754"/>
                    </a:cubicBezTo>
                    <a:cubicBezTo>
                      <a:pt x="1516" y="38754"/>
                      <a:pt x="1563" y="38758"/>
                      <a:pt x="1610" y="38764"/>
                    </a:cubicBezTo>
                    <a:cubicBezTo>
                      <a:pt x="2083" y="38828"/>
                      <a:pt x="2446" y="39219"/>
                      <a:pt x="2472" y="39698"/>
                    </a:cubicBezTo>
                    <a:cubicBezTo>
                      <a:pt x="2500" y="40174"/>
                      <a:pt x="2188" y="40606"/>
                      <a:pt x="1725" y="40723"/>
                    </a:cubicBezTo>
                    <a:cubicBezTo>
                      <a:pt x="1641" y="40745"/>
                      <a:pt x="1557" y="40756"/>
                      <a:pt x="1474" y="40756"/>
                    </a:cubicBezTo>
                    <a:cubicBezTo>
                      <a:pt x="1096" y="40756"/>
                      <a:pt x="741" y="40541"/>
                      <a:pt x="571" y="40186"/>
                    </a:cubicBezTo>
                    <a:lnTo>
                      <a:pt x="1" y="40186"/>
                    </a:lnTo>
                    <a:lnTo>
                      <a:pt x="1" y="42911"/>
                    </a:lnTo>
                    <a:lnTo>
                      <a:pt x="528" y="42911"/>
                    </a:lnTo>
                    <a:cubicBezTo>
                      <a:pt x="666" y="42501"/>
                      <a:pt x="1052" y="42234"/>
                      <a:pt x="1475" y="42234"/>
                    </a:cubicBezTo>
                    <a:cubicBezTo>
                      <a:pt x="1519" y="42234"/>
                      <a:pt x="1564" y="42237"/>
                      <a:pt x="1610" y="42243"/>
                    </a:cubicBezTo>
                    <a:cubicBezTo>
                      <a:pt x="2083" y="42307"/>
                      <a:pt x="2444" y="42698"/>
                      <a:pt x="2472" y="43177"/>
                    </a:cubicBezTo>
                    <a:cubicBezTo>
                      <a:pt x="2500" y="43655"/>
                      <a:pt x="2185" y="44085"/>
                      <a:pt x="1722" y="44205"/>
                    </a:cubicBezTo>
                    <a:cubicBezTo>
                      <a:pt x="1640" y="44226"/>
                      <a:pt x="1557" y="44236"/>
                      <a:pt x="1475" y="44236"/>
                    </a:cubicBezTo>
                    <a:cubicBezTo>
                      <a:pt x="1097" y="44236"/>
                      <a:pt x="741" y="44021"/>
                      <a:pt x="571" y="43668"/>
                    </a:cubicBezTo>
                    <a:lnTo>
                      <a:pt x="1" y="43668"/>
                    </a:lnTo>
                    <a:lnTo>
                      <a:pt x="1" y="46389"/>
                    </a:lnTo>
                    <a:lnTo>
                      <a:pt x="528" y="46389"/>
                    </a:lnTo>
                    <a:cubicBezTo>
                      <a:pt x="666" y="45980"/>
                      <a:pt x="1052" y="45713"/>
                      <a:pt x="1475" y="45713"/>
                    </a:cubicBezTo>
                    <a:cubicBezTo>
                      <a:pt x="1519" y="45713"/>
                      <a:pt x="1564" y="45716"/>
                      <a:pt x="1610" y="45722"/>
                    </a:cubicBezTo>
                    <a:cubicBezTo>
                      <a:pt x="2083" y="45788"/>
                      <a:pt x="2444" y="46180"/>
                      <a:pt x="2472" y="46655"/>
                    </a:cubicBezTo>
                    <a:cubicBezTo>
                      <a:pt x="2500" y="47134"/>
                      <a:pt x="2185" y="47564"/>
                      <a:pt x="1722" y="47684"/>
                    </a:cubicBezTo>
                    <a:cubicBezTo>
                      <a:pt x="1639" y="47705"/>
                      <a:pt x="1554" y="47716"/>
                      <a:pt x="1471" y="47716"/>
                    </a:cubicBezTo>
                    <a:cubicBezTo>
                      <a:pt x="1094" y="47716"/>
                      <a:pt x="741" y="47501"/>
                      <a:pt x="571" y="47147"/>
                    </a:cubicBezTo>
                    <a:lnTo>
                      <a:pt x="1" y="47147"/>
                    </a:lnTo>
                    <a:lnTo>
                      <a:pt x="1" y="49868"/>
                    </a:lnTo>
                    <a:lnTo>
                      <a:pt x="528" y="49868"/>
                    </a:lnTo>
                    <a:cubicBezTo>
                      <a:pt x="666" y="49460"/>
                      <a:pt x="1049" y="49193"/>
                      <a:pt x="1470" y="49193"/>
                    </a:cubicBezTo>
                    <a:cubicBezTo>
                      <a:pt x="1516" y="49193"/>
                      <a:pt x="1563" y="49197"/>
                      <a:pt x="1610" y="49203"/>
                    </a:cubicBezTo>
                    <a:cubicBezTo>
                      <a:pt x="2083" y="49267"/>
                      <a:pt x="2446" y="49659"/>
                      <a:pt x="2472" y="50137"/>
                    </a:cubicBezTo>
                    <a:cubicBezTo>
                      <a:pt x="2500" y="50613"/>
                      <a:pt x="2188" y="51045"/>
                      <a:pt x="1725" y="51163"/>
                    </a:cubicBezTo>
                    <a:cubicBezTo>
                      <a:pt x="1641" y="51184"/>
                      <a:pt x="1557" y="51195"/>
                      <a:pt x="1474" y="51195"/>
                    </a:cubicBezTo>
                    <a:cubicBezTo>
                      <a:pt x="1096" y="51195"/>
                      <a:pt x="741" y="50980"/>
                      <a:pt x="571" y="50625"/>
                    </a:cubicBezTo>
                    <a:lnTo>
                      <a:pt x="1" y="50625"/>
                    </a:lnTo>
                    <a:lnTo>
                      <a:pt x="1" y="51871"/>
                    </a:lnTo>
                    <a:lnTo>
                      <a:pt x="27212" y="51871"/>
                    </a:lnTo>
                    <a:lnTo>
                      <a:pt x="27212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endParaRPr sz="1000" dirty="0">
                  <a:latin typeface="Dosis" pitchFamily="2" charset="0"/>
                </a:endParaRPr>
              </a:p>
            </p:txBody>
          </p:sp>
          <p:sp>
            <p:nvSpPr>
              <p:cNvPr id="33" name="Google Shape;643;p35">
                <a:extLst>
                  <a:ext uri="{FF2B5EF4-FFF2-40B4-BE49-F238E27FC236}">
                    <a16:creationId xmlns:a16="http://schemas.microsoft.com/office/drawing/2014/main" id="{2D847CAE-D895-F169-B961-AC774E033E3A}"/>
                  </a:ext>
                </a:extLst>
              </p:cNvPr>
              <p:cNvSpPr/>
              <p:nvPr/>
            </p:nvSpPr>
            <p:spPr>
              <a:xfrm>
                <a:off x="2407113" y="983571"/>
                <a:ext cx="1563153" cy="1337814"/>
              </a:xfrm>
              <a:custGeom>
                <a:avLst/>
                <a:gdLst/>
                <a:ahLst/>
                <a:cxnLst/>
                <a:rect l="l" t="t" r="r" b="b"/>
                <a:pathLst>
                  <a:path w="25345" h="25346" extrusionOk="0">
                    <a:moveTo>
                      <a:pt x="0" y="1"/>
                    </a:moveTo>
                    <a:lnTo>
                      <a:pt x="0" y="25345"/>
                    </a:lnTo>
                    <a:lnTo>
                      <a:pt x="25345" y="25345"/>
                    </a:lnTo>
                    <a:lnTo>
                      <a:pt x="25345" y="1"/>
                    </a:lnTo>
                    <a:lnTo>
                      <a:pt x="24431" y="1"/>
                    </a:lnTo>
                    <a:lnTo>
                      <a:pt x="24431" y="715"/>
                    </a:lnTo>
                    <a:cubicBezTo>
                      <a:pt x="24754" y="825"/>
                      <a:pt x="24953" y="1147"/>
                      <a:pt x="24907" y="1485"/>
                    </a:cubicBezTo>
                    <a:cubicBezTo>
                      <a:pt x="24861" y="1822"/>
                      <a:pt x="24582" y="2081"/>
                      <a:pt x="24242" y="2101"/>
                    </a:cubicBezTo>
                    <a:cubicBezTo>
                      <a:pt x="24228" y="2102"/>
                      <a:pt x="24213" y="2102"/>
                      <a:pt x="24199" y="2102"/>
                    </a:cubicBezTo>
                    <a:cubicBezTo>
                      <a:pt x="23876" y="2102"/>
                      <a:pt x="23591" y="1885"/>
                      <a:pt x="23511" y="1569"/>
                    </a:cubicBezTo>
                    <a:cubicBezTo>
                      <a:pt x="23424" y="1239"/>
                      <a:pt x="23585" y="894"/>
                      <a:pt x="23892" y="745"/>
                    </a:cubicBezTo>
                    <a:lnTo>
                      <a:pt x="23892" y="1"/>
                    </a:lnTo>
                    <a:lnTo>
                      <a:pt x="21559" y="1"/>
                    </a:lnTo>
                    <a:lnTo>
                      <a:pt x="21559" y="715"/>
                    </a:lnTo>
                    <a:cubicBezTo>
                      <a:pt x="21881" y="825"/>
                      <a:pt x="22081" y="1147"/>
                      <a:pt x="22035" y="1485"/>
                    </a:cubicBezTo>
                    <a:cubicBezTo>
                      <a:pt x="21989" y="1822"/>
                      <a:pt x="21710" y="2081"/>
                      <a:pt x="21370" y="2101"/>
                    </a:cubicBezTo>
                    <a:cubicBezTo>
                      <a:pt x="21355" y="2102"/>
                      <a:pt x="21341" y="2102"/>
                      <a:pt x="21326" y="2102"/>
                    </a:cubicBezTo>
                    <a:cubicBezTo>
                      <a:pt x="21003" y="2102"/>
                      <a:pt x="20716" y="1885"/>
                      <a:pt x="20635" y="1569"/>
                    </a:cubicBezTo>
                    <a:cubicBezTo>
                      <a:pt x="20551" y="1239"/>
                      <a:pt x="20710" y="894"/>
                      <a:pt x="21017" y="745"/>
                    </a:cubicBezTo>
                    <a:lnTo>
                      <a:pt x="21017" y="1"/>
                    </a:lnTo>
                    <a:lnTo>
                      <a:pt x="18684" y="1"/>
                    </a:lnTo>
                    <a:lnTo>
                      <a:pt x="18684" y="715"/>
                    </a:lnTo>
                    <a:cubicBezTo>
                      <a:pt x="19006" y="825"/>
                      <a:pt x="19206" y="1147"/>
                      <a:pt x="19159" y="1485"/>
                    </a:cubicBezTo>
                    <a:cubicBezTo>
                      <a:pt x="19113" y="1822"/>
                      <a:pt x="18835" y="2081"/>
                      <a:pt x="18494" y="2101"/>
                    </a:cubicBezTo>
                    <a:cubicBezTo>
                      <a:pt x="18480" y="2102"/>
                      <a:pt x="18465" y="2102"/>
                      <a:pt x="18451" y="2102"/>
                    </a:cubicBezTo>
                    <a:cubicBezTo>
                      <a:pt x="18128" y="2102"/>
                      <a:pt x="17844" y="1885"/>
                      <a:pt x="17760" y="1569"/>
                    </a:cubicBezTo>
                    <a:cubicBezTo>
                      <a:pt x="17676" y="1239"/>
                      <a:pt x="17834" y="894"/>
                      <a:pt x="18144" y="745"/>
                    </a:cubicBezTo>
                    <a:lnTo>
                      <a:pt x="18144" y="1"/>
                    </a:lnTo>
                    <a:lnTo>
                      <a:pt x="15809" y="1"/>
                    </a:lnTo>
                    <a:lnTo>
                      <a:pt x="15809" y="715"/>
                    </a:lnTo>
                    <a:cubicBezTo>
                      <a:pt x="16131" y="825"/>
                      <a:pt x="16330" y="1147"/>
                      <a:pt x="16284" y="1485"/>
                    </a:cubicBezTo>
                    <a:cubicBezTo>
                      <a:pt x="16238" y="1822"/>
                      <a:pt x="15959" y="2081"/>
                      <a:pt x="15619" y="2101"/>
                    </a:cubicBezTo>
                    <a:cubicBezTo>
                      <a:pt x="15605" y="2102"/>
                      <a:pt x="15590" y="2102"/>
                      <a:pt x="15576" y="2102"/>
                    </a:cubicBezTo>
                    <a:cubicBezTo>
                      <a:pt x="15253" y="2102"/>
                      <a:pt x="14968" y="1885"/>
                      <a:pt x="14888" y="1569"/>
                    </a:cubicBezTo>
                    <a:cubicBezTo>
                      <a:pt x="14801" y="1239"/>
                      <a:pt x="14962" y="894"/>
                      <a:pt x="15269" y="745"/>
                    </a:cubicBezTo>
                    <a:lnTo>
                      <a:pt x="15269" y="1"/>
                    </a:lnTo>
                    <a:lnTo>
                      <a:pt x="12933" y="1"/>
                    </a:lnTo>
                    <a:lnTo>
                      <a:pt x="12933" y="715"/>
                    </a:lnTo>
                    <a:cubicBezTo>
                      <a:pt x="13256" y="825"/>
                      <a:pt x="13455" y="1147"/>
                      <a:pt x="13409" y="1485"/>
                    </a:cubicBezTo>
                    <a:cubicBezTo>
                      <a:pt x="13363" y="1822"/>
                      <a:pt x="13087" y="2081"/>
                      <a:pt x="12744" y="2101"/>
                    </a:cubicBezTo>
                    <a:cubicBezTo>
                      <a:pt x="12730" y="2102"/>
                      <a:pt x="12715" y="2102"/>
                      <a:pt x="12701" y="2102"/>
                    </a:cubicBezTo>
                    <a:cubicBezTo>
                      <a:pt x="12378" y="2102"/>
                      <a:pt x="12093" y="1885"/>
                      <a:pt x="12012" y="1569"/>
                    </a:cubicBezTo>
                    <a:cubicBezTo>
                      <a:pt x="11926" y="1239"/>
                      <a:pt x="12087" y="894"/>
                      <a:pt x="12394" y="745"/>
                    </a:cubicBezTo>
                    <a:lnTo>
                      <a:pt x="12394" y="1"/>
                    </a:lnTo>
                    <a:lnTo>
                      <a:pt x="10061" y="1"/>
                    </a:lnTo>
                    <a:lnTo>
                      <a:pt x="10061" y="715"/>
                    </a:lnTo>
                    <a:cubicBezTo>
                      <a:pt x="10383" y="825"/>
                      <a:pt x="10583" y="1147"/>
                      <a:pt x="10537" y="1485"/>
                    </a:cubicBezTo>
                    <a:cubicBezTo>
                      <a:pt x="10490" y="1822"/>
                      <a:pt x="10212" y="2081"/>
                      <a:pt x="9871" y="2101"/>
                    </a:cubicBezTo>
                    <a:cubicBezTo>
                      <a:pt x="9857" y="2102"/>
                      <a:pt x="9843" y="2102"/>
                      <a:pt x="9828" y="2102"/>
                    </a:cubicBezTo>
                    <a:cubicBezTo>
                      <a:pt x="9505" y="2102"/>
                      <a:pt x="9221" y="1885"/>
                      <a:pt x="9137" y="1569"/>
                    </a:cubicBezTo>
                    <a:cubicBezTo>
                      <a:pt x="9053" y="1239"/>
                      <a:pt x="9211" y="894"/>
                      <a:pt x="9518" y="745"/>
                    </a:cubicBezTo>
                    <a:lnTo>
                      <a:pt x="9518" y="1"/>
                    </a:lnTo>
                    <a:lnTo>
                      <a:pt x="7186" y="1"/>
                    </a:lnTo>
                    <a:lnTo>
                      <a:pt x="7186" y="715"/>
                    </a:lnTo>
                    <a:cubicBezTo>
                      <a:pt x="7508" y="825"/>
                      <a:pt x="7707" y="1147"/>
                      <a:pt x="7661" y="1485"/>
                    </a:cubicBezTo>
                    <a:cubicBezTo>
                      <a:pt x="7615" y="1822"/>
                      <a:pt x="7336" y="2081"/>
                      <a:pt x="6996" y="2101"/>
                    </a:cubicBezTo>
                    <a:cubicBezTo>
                      <a:pt x="6982" y="2102"/>
                      <a:pt x="6967" y="2102"/>
                      <a:pt x="6953" y="2102"/>
                    </a:cubicBezTo>
                    <a:cubicBezTo>
                      <a:pt x="6630" y="2102"/>
                      <a:pt x="6345" y="1885"/>
                      <a:pt x="6262" y="1569"/>
                    </a:cubicBezTo>
                    <a:cubicBezTo>
                      <a:pt x="6178" y="1239"/>
                      <a:pt x="6336" y="894"/>
                      <a:pt x="6646" y="745"/>
                    </a:cubicBezTo>
                    <a:lnTo>
                      <a:pt x="6646" y="1"/>
                    </a:lnTo>
                    <a:lnTo>
                      <a:pt x="4310" y="1"/>
                    </a:lnTo>
                    <a:lnTo>
                      <a:pt x="4310" y="715"/>
                    </a:lnTo>
                    <a:cubicBezTo>
                      <a:pt x="4633" y="825"/>
                      <a:pt x="4832" y="1147"/>
                      <a:pt x="4786" y="1485"/>
                    </a:cubicBezTo>
                    <a:cubicBezTo>
                      <a:pt x="4740" y="1822"/>
                      <a:pt x="4461" y="2081"/>
                      <a:pt x="4121" y="2101"/>
                    </a:cubicBezTo>
                    <a:cubicBezTo>
                      <a:pt x="4107" y="2102"/>
                      <a:pt x="4092" y="2102"/>
                      <a:pt x="4078" y="2102"/>
                    </a:cubicBezTo>
                    <a:cubicBezTo>
                      <a:pt x="3755" y="2102"/>
                      <a:pt x="3470" y="1885"/>
                      <a:pt x="3390" y="1569"/>
                    </a:cubicBezTo>
                    <a:cubicBezTo>
                      <a:pt x="3303" y="1239"/>
                      <a:pt x="3464" y="894"/>
                      <a:pt x="3771" y="745"/>
                    </a:cubicBezTo>
                    <a:lnTo>
                      <a:pt x="3771" y="1"/>
                    </a:lnTo>
                    <a:lnTo>
                      <a:pt x="1435" y="1"/>
                    </a:lnTo>
                    <a:lnTo>
                      <a:pt x="1435" y="715"/>
                    </a:lnTo>
                    <a:cubicBezTo>
                      <a:pt x="1760" y="825"/>
                      <a:pt x="1960" y="1147"/>
                      <a:pt x="1914" y="1485"/>
                    </a:cubicBezTo>
                    <a:cubicBezTo>
                      <a:pt x="1868" y="1822"/>
                      <a:pt x="1589" y="2081"/>
                      <a:pt x="1246" y="2101"/>
                    </a:cubicBezTo>
                    <a:cubicBezTo>
                      <a:pt x="1231" y="2102"/>
                      <a:pt x="1217" y="2102"/>
                      <a:pt x="1203" y="2102"/>
                    </a:cubicBezTo>
                    <a:cubicBezTo>
                      <a:pt x="880" y="2102"/>
                      <a:pt x="595" y="1885"/>
                      <a:pt x="514" y="1569"/>
                    </a:cubicBezTo>
                    <a:cubicBezTo>
                      <a:pt x="427" y="1239"/>
                      <a:pt x="589" y="894"/>
                      <a:pt x="896" y="745"/>
                    </a:cubicBezTo>
                    <a:lnTo>
                      <a:pt x="896" y="1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644;p35">
                <a:extLst>
                  <a:ext uri="{FF2B5EF4-FFF2-40B4-BE49-F238E27FC236}">
                    <a16:creationId xmlns:a16="http://schemas.microsoft.com/office/drawing/2014/main" id="{796A6E71-7DEC-C808-15B3-87026D9A3063}"/>
                  </a:ext>
                </a:extLst>
              </p:cNvPr>
              <p:cNvSpPr/>
              <p:nvPr/>
            </p:nvSpPr>
            <p:spPr>
              <a:xfrm rot="683980">
                <a:off x="2785937" y="837626"/>
                <a:ext cx="880214" cy="381085"/>
              </a:xfrm>
              <a:custGeom>
                <a:avLst/>
                <a:gdLst/>
                <a:ahLst/>
                <a:cxnLst/>
                <a:rect l="l" t="t" r="r" b="b"/>
                <a:pathLst>
                  <a:path w="14272" h="6179" extrusionOk="0">
                    <a:moveTo>
                      <a:pt x="13578" y="1"/>
                    </a:moveTo>
                    <a:cubicBezTo>
                      <a:pt x="13534" y="49"/>
                      <a:pt x="13476" y="80"/>
                      <a:pt x="13412" y="90"/>
                    </a:cubicBezTo>
                    <a:cubicBezTo>
                      <a:pt x="13311" y="108"/>
                      <a:pt x="13210" y="128"/>
                      <a:pt x="13109" y="128"/>
                    </a:cubicBezTo>
                    <a:cubicBezTo>
                      <a:pt x="13082" y="128"/>
                      <a:pt x="13055" y="127"/>
                      <a:pt x="13028" y="123"/>
                    </a:cubicBezTo>
                    <a:lnTo>
                      <a:pt x="13018" y="121"/>
                    </a:lnTo>
                    <a:lnTo>
                      <a:pt x="412" y="3083"/>
                    </a:lnTo>
                    <a:cubicBezTo>
                      <a:pt x="274" y="3165"/>
                      <a:pt x="100" y="3234"/>
                      <a:pt x="0" y="3277"/>
                    </a:cubicBezTo>
                    <a:cubicBezTo>
                      <a:pt x="69" y="3341"/>
                      <a:pt x="149" y="3395"/>
                      <a:pt x="233" y="3433"/>
                    </a:cubicBezTo>
                    <a:lnTo>
                      <a:pt x="169" y="3602"/>
                    </a:lnTo>
                    <a:lnTo>
                      <a:pt x="878" y="3991"/>
                    </a:lnTo>
                    <a:cubicBezTo>
                      <a:pt x="855" y="4070"/>
                      <a:pt x="829" y="4147"/>
                      <a:pt x="806" y="4226"/>
                    </a:cubicBezTo>
                    <a:lnTo>
                      <a:pt x="276" y="4352"/>
                    </a:lnTo>
                    <a:cubicBezTo>
                      <a:pt x="230" y="4359"/>
                      <a:pt x="184" y="4377"/>
                      <a:pt x="149" y="4408"/>
                    </a:cubicBezTo>
                    <a:cubicBezTo>
                      <a:pt x="136" y="4421"/>
                      <a:pt x="126" y="4436"/>
                      <a:pt x="115" y="4449"/>
                    </a:cubicBezTo>
                    <a:lnTo>
                      <a:pt x="187" y="4748"/>
                    </a:lnTo>
                    <a:lnTo>
                      <a:pt x="307" y="4802"/>
                    </a:lnTo>
                    <a:cubicBezTo>
                      <a:pt x="397" y="4840"/>
                      <a:pt x="491" y="4884"/>
                      <a:pt x="553" y="4960"/>
                    </a:cubicBezTo>
                    <a:cubicBezTo>
                      <a:pt x="617" y="5040"/>
                      <a:pt x="632" y="5163"/>
                      <a:pt x="563" y="5232"/>
                    </a:cubicBezTo>
                    <a:cubicBezTo>
                      <a:pt x="571" y="5230"/>
                      <a:pt x="578" y="5230"/>
                      <a:pt x="585" y="5230"/>
                    </a:cubicBezTo>
                    <a:cubicBezTo>
                      <a:pt x="658" y="5230"/>
                      <a:pt x="719" y="5294"/>
                      <a:pt x="765" y="5352"/>
                    </a:cubicBezTo>
                    <a:lnTo>
                      <a:pt x="834" y="5436"/>
                    </a:lnTo>
                    <a:cubicBezTo>
                      <a:pt x="834" y="5523"/>
                      <a:pt x="860" y="5638"/>
                      <a:pt x="947" y="5641"/>
                    </a:cubicBezTo>
                    <a:cubicBezTo>
                      <a:pt x="980" y="5636"/>
                      <a:pt x="1013" y="5628"/>
                      <a:pt x="1044" y="5615"/>
                    </a:cubicBezTo>
                    <a:cubicBezTo>
                      <a:pt x="1055" y="5613"/>
                      <a:pt x="1066" y="5612"/>
                      <a:pt x="1076" y="5612"/>
                    </a:cubicBezTo>
                    <a:cubicBezTo>
                      <a:pt x="1151" y="5612"/>
                      <a:pt x="1218" y="5665"/>
                      <a:pt x="1233" y="5741"/>
                    </a:cubicBezTo>
                    <a:cubicBezTo>
                      <a:pt x="1143" y="5810"/>
                      <a:pt x="1026" y="5827"/>
                      <a:pt x="908" y="5827"/>
                    </a:cubicBezTo>
                    <a:cubicBezTo>
                      <a:pt x="866" y="5827"/>
                      <a:pt x="824" y="5825"/>
                      <a:pt x="783" y="5822"/>
                    </a:cubicBezTo>
                    <a:cubicBezTo>
                      <a:pt x="765" y="5822"/>
                      <a:pt x="742" y="5822"/>
                      <a:pt x="734" y="5838"/>
                    </a:cubicBezTo>
                    <a:cubicBezTo>
                      <a:pt x="727" y="5848"/>
                      <a:pt x="727" y="5863"/>
                      <a:pt x="727" y="5876"/>
                    </a:cubicBezTo>
                    <a:cubicBezTo>
                      <a:pt x="719" y="5925"/>
                      <a:pt x="681" y="5966"/>
                      <a:pt x="632" y="5976"/>
                    </a:cubicBezTo>
                    <a:cubicBezTo>
                      <a:pt x="594" y="5982"/>
                      <a:pt x="557" y="5985"/>
                      <a:pt x="520" y="5985"/>
                    </a:cubicBezTo>
                    <a:cubicBezTo>
                      <a:pt x="508" y="5985"/>
                      <a:pt x="496" y="5984"/>
                      <a:pt x="484" y="5984"/>
                    </a:cubicBezTo>
                    <a:lnTo>
                      <a:pt x="476" y="5984"/>
                    </a:lnTo>
                    <a:lnTo>
                      <a:pt x="522" y="6178"/>
                    </a:lnTo>
                    <a:lnTo>
                      <a:pt x="14271" y="2950"/>
                    </a:lnTo>
                    <a:lnTo>
                      <a:pt x="14189" y="2605"/>
                    </a:lnTo>
                    <a:cubicBezTo>
                      <a:pt x="14169" y="2604"/>
                      <a:pt x="14148" y="2604"/>
                      <a:pt x="14128" y="2604"/>
                    </a:cubicBezTo>
                    <a:cubicBezTo>
                      <a:pt x="14026" y="2604"/>
                      <a:pt x="13924" y="2609"/>
                      <a:pt x="13824" y="2620"/>
                    </a:cubicBezTo>
                    <a:cubicBezTo>
                      <a:pt x="13811" y="2566"/>
                      <a:pt x="13857" y="2520"/>
                      <a:pt x="13890" y="2477"/>
                    </a:cubicBezTo>
                    <a:cubicBezTo>
                      <a:pt x="13921" y="2433"/>
                      <a:pt x="13939" y="2359"/>
                      <a:pt x="13890" y="2333"/>
                    </a:cubicBezTo>
                    <a:lnTo>
                      <a:pt x="14095" y="2206"/>
                    </a:lnTo>
                    <a:lnTo>
                      <a:pt x="13959" y="1627"/>
                    </a:lnTo>
                    <a:cubicBezTo>
                      <a:pt x="13949" y="1625"/>
                      <a:pt x="13941" y="1620"/>
                      <a:pt x="13934" y="1617"/>
                    </a:cubicBezTo>
                    <a:cubicBezTo>
                      <a:pt x="13903" y="1604"/>
                      <a:pt x="13887" y="1571"/>
                      <a:pt x="13893" y="1538"/>
                    </a:cubicBezTo>
                    <a:cubicBezTo>
                      <a:pt x="13900" y="1523"/>
                      <a:pt x="13913" y="1505"/>
                      <a:pt x="13926" y="1492"/>
                    </a:cubicBezTo>
                    <a:lnTo>
                      <a:pt x="13908" y="1407"/>
                    </a:lnTo>
                    <a:cubicBezTo>
                      <a:pt x="13880" y="1392"/>
                      <a:pt x="13847" y="1382"/>
                      <a:pt x="13816" y="1382"/>
                    </a:cubicBezTo>
                    <a:cubicBezTo>
                      <a:pt x="13757" y="1382"/>
                      <a:pt x="13675" y="1361"/>
                      <a:pt x="13683" y="1303"/>
                    </a:cubicBezTo>
                    <a:cubicBezTo>
                      <a:pt x="13688" y="1282"/>
                      <a:pt x="13701" y="1262"/>
                      <a:pt x="13716" y="1249"/>
                    </a:cubicBezTo>
                    <a:cubicBezTo>
                      <a:pt x="13757" y="1213"/>
                      <a:pt x="13801" y="1180"/>
                      <a:pt x="13844" y="1152"/>
                    </a:cubicBezTo>
                    <a:lnTo>
                      <a:pt x="13734" y="676"/>
                    </a:lnTo>
                    <a:cubicBezTo>
                      <a:pt x="13565" y="694"/>
                      <a:pt x="13401" y="745"/>
                      <a:pt x="13251" y="822"/>
                    </a:cubicBezTo>
                    <a:cubicBezTo>
                      <a:pt x="13230" y="732"/>
                      <a:pt x="13210" y="643"/>
                      <a:pt x="13189" y="556"/>
                    </a:cubicBezTo>
                    <a:cubicBezTo>
                      <a:pt x="13340" y="458"/>
                      <a:pt x="13486" y="356"/>
                      <a:pt x="13627" y="246"/>
                    </a:cubicBezTo>
                    <a:lnTo>
                      <a:pt x="13634" y="241"/>
                    </a:lnTo>
                    <a:lnTo>
                      <a:pt x="13578" y="1"/>
                    </a:lnTo>
                    <a:close/>
                  </a:path>
                </a:pathLst>
              </a:custGeom>
              <a:solidFill>
                <a:srgbClr val="1DA9A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651;p35">
                <a:extLst>
                  <a:ext uri="{FF2B5EF4-FFF2-40B4-BE49-F238E27FC236}">
                    <a16:creationId xmlns:a16="http://schemas.microsoft.com/office/drawing/2014/main" id="{4957E64A-1F3F-03B9-2228-24D3AD045382}"/>
                  </a:ext>
                </a:extLst>
              </p:cNvPr>
              <p:cNvSpPr txBox="1"/>
              <p:nvPr/>
            </p:nvSpPr>
            <p:spPr>
              <a:xfrm>
                <a:off x="755921" y="1217422"/>
                <a:ext cx="1332300" cy="8957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PE" sz="1400" dirty="0">
                    <a:latin typeface="Dosis" pitchFamily="2" charset="0"/>
                    <a:ea typeface="Roboto"/>
                    <a:cs typeface="Roboto"/>
                    <a:sym typeface="Roboto"/>
                  </a:rPr>
                  <a:t>Solo</a:t>
                </a:r>
                <a:r>
                  <a:rPr lang="en" sz="1400" dirty="0">
                    <a:latin typeface="Dosis" pitchFamily="2" charset="0"/>
                    <a:ea typeface="Roboto"/>
                    <a:cs typeface="Roboto"/>
                    <a:sym typeface="Roboto"/>
                  </a:rPr>
                  <a:t> se consideran  competencias asociadas a áreas o talleres.</a:t>
                </a:r>
                <a:endParaRPr sz="1400" dirty="0">
                  <a:latin typeface="Dosis" pitchFamily="2" charset="0"/>
                  <a:ea typeface="Roboto"/>
                  <a:cs typeface="Roboto"/>
                  <a:sym typeface="Roboto"/>
                </a:endParaRPr>
              </a:p>
            </p:txBody>
          </p:sp>
          <p:sp>
            <p:nvSpPr>
              <p:cNvPr id="36" name="Google Shape;652;p35">
                <a:extLst>
                  <a:ext uri="{FF2B5EF4-FFF2-40B4-BE49-F238E27FC236}">
                    <a16:creationId xmlns:a16="http://schemas.microsoft.com/office/drawing/2014/main" id="{31AF30E4-C125-C3E7-AC95-D49BD0DA2193}"/>
                  </a:ext>
                </a:extLst>
              </p:cNvPr>
              <p:cNvSpPr txBox="1"/>
              <p:nvPr/>
            </p:nvSpPr>
            <p:spPr>
              <a:xfrm>
                <a:off x="2385118" y="1127083"/>
                <a:ext cx="1363918" cy="6540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0" indent="0" algn="ctr">
                  <a:buNone/>
                  <a:defRPr sz="1050">
                    <a:latin typeface="Dosis" pitchFamily="2" charset="0"/>
                    <a:ea typeface="Roboto"/>
                    <a:cs typeface="Roboto"/>
                  </a:defRPr>
                </a:lvl1pPr>
              </a:lstStyle>
              <a:p>
                <a:r>
                  <a:rPr lang="es-MX" sz="1400" dirty="0"/>
                  <a:t>Competencias transversales y adicionales </a:t>
                </a:r>
                <a:r>
                  <a:rPr lang="es-MX" sz="1400" b="1" dirty="0"/>
                  <a:t>no organizadas en áreas no se consideran</a:t>
                </a:r>
                <a:r>
                  <a:rPr lang="es-MX" sz="1400" dirty="0"/>
                  <a:t>.</a:t>
                </a:r>
                <a:endParaRPr sz="1400" dirty="0">
                  <a:sym typeface="Roboto"/>
                </a:endParaRPr>
              </a:p>
            </p:txBody>
          </p:sp>
          <p:sp>
            <p:nvSpPr>
              <p:cNvPr id="37" name="Google Shape;332;p32">
                <a:extLst>
                  <a:ext uri="{FF2B5EF4-FFF2-40B4-BE49-F238E27FC236}">
                    <a16:creationId xmlns:a16="http://schemas.microsoft.com/office/drawing/2014/main" id="{7E626199-F66D-8685-7979-C832C0CCAAC5}"/>
                  </a:ext>
                </a:extLst>
              </p:cNvPr>
              <p:cNvSpPr txBox="1"/>
              <p:nvPr/>
            </p:nvSpPr>
            <p:spPr>
              <a:xfrm>
                <a:off x="661936" y="414425"/>
                <a:ext cx="8152548" cy="4023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s-MX" sz="2000" b="1" dirty="0">
                    <a:solidFill>
                      <a:srgbClr val="002060"/>
                    </a:solidFill>
                    <a:latin typeface="Poppins" pitchFamily="2" charset="77"/>
                    <a:ea typeface="+mj-ea"/>
                    <a:cs typeface="Poppins" pitchFamily="2" charset="77"/>
                    <a:sym typeface="Fira Sans Extra Condensed Medium"/>
                  </a:rPr>
                  <a:t>Otras condiciones en la determinación de la situación final (PRO, RR o PER)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s-MX" sz="1100" dirty="0">
                  <a:latin typeface="Fira Sans Extra Condensed Medium"/>
                  <a:ea typeface="Fira Sans Extra Condensed Medium"/>
                  <a:cs typeface="Fira Sans Extra Condensed Medium"/>
                  <a:sym typeface="Fira Sans Extra Condensed Medium"/>
                </a:endParaRPr>
              </a:p>
            </p:txBody>
          </p:sp>
          <p:grpSp>
            <p:nvGrpSpPr>
              <p:cNvPr id="38" name="Grupo 37">
                <a:extLst>
                  <a:ext uri="{FF2B5EF4-FFF2-40B4-BE49-F238E27FC236}">
                    <a16:creationId xmlns:a16="http://schemas.microsoft.com/office/drawing/2014/main" id="{44E9EC5F-53E4-EF8C-8AC2-997DD24D36AB}"/>
                  </a:ext>
                </a:extLst>
              </p:cNvPr>
              <p:cNvGrpSpPr/>
              <p:nvPr/>
            </p:nvGrpSpPr>
            <p:grpSpPr>
              <a:xfrm>
                <a:off x="4744896" y="754102"/>
                <a:ext cx="1534721" cy="1378578"/>
                <a:chOff x="5206024" y="514409"/>
                <a:chExt cx="1455605" cy="1378578"/>
              </a:xfrm>
            </p:grpSpPr>
            <p:sp>
              <p:nvSpPr>
                <p:cNvPr id="203" name="CuadroTexto 202">
                  <a:extLst>
                    <a:ext uri="{FF2B5EF4-FFF2-40B4-BE49-F238E27FC236}">
                      <a16:creationId xmlns:a16="http://schemas.microsoft.com/office/drawing/2014/main" id="{842BB8FB-D5A8-C559-DF67-9D3FA46728EA}"/>
                    </a:ext>
                  </a:extLst>
                </p:cNvPr>
                <p:cNvSpPr txBox="1"/>
                <p:nvPr/>
              </p:nvSpPr>
              <p:spPr>
                <a:xfrm>
                  <a:off x="5206024" y="749946"/>
                  <a:ext cx="1455605" cy="114304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MX" sz="1200" dirty="0">
                      <a:latin typeface="Dosis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Si el número de competencias en un área es impar se considerará así:</a:t>
                  </a:r>
                </a:p>
                <a:p>
                  <a:endParaRPr lang="es-MX" sz="600" dirty="0">
                    <a:latin typeface="Dosis" pitchFamily="2" charset="0"/>
                    <a:ea typeface="Roboto" panose="02000000000000000000" pitchFamily="2" charset="0"/>
                    <a:cs typeface="Roboto" panose="02000000000000000000" pitchFamily="2" charset="0"/>
                  </a:endParaRPr>
                </a:p>
                <a:p>
                  <a:pPr algn="ctr"/>
                  <a:r>
                    <a:rPr lang="es-MX" sz="1000" dirty="0">
                      <a:latin typeface="Dosis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🔸 </a:t>
                  </a:r>
                  <a:r>
                    <a:rPr lang="es-MX" sz="1000" b="1" dirty="0">
                      <a:latin typeface="Dosis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5 competencias</a:t>
                  </a:r>
                  <a:r>
                    <a:rPr lang="es-MX" sz="1000" dirty="0">
                      <a:latin typeface="Dosis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 ➡️ mitad = 3</a:t>
                  </a:r>
                </a:p>
                <a:p>
                  <a:pPr algn="ctr"/>
                  <a:r>
                    <a:rPr lang="es-MX" sz="1000" dirty="0">
                      <a:latin typeface="Dosis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🔸 </a:t>
                  </a:r>
                  <a:r>
                    <a:rPr lang="es-MX" sz="1000" b="1" dirty="0">
                      <a:latin typeface="Dosis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3 competencias</a:t>
                  </a:r>
                  <a:r>
                    <a:rPr lang="es-MX" sz="1000" dirty="0">
                      <a:latin typeface="Dosis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 ➡️ mitad = 2</a:t>
                  </a:r>
                </a:p>
                <a:p>
                  <a:pPr algn="ctr"/>
                  <a:r>
                    <a:rPr lang="es-MX" sz="1000" dirty="0">
                      <a:latin typeface="Dosis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🔸 </a:t>
                  </a:r>
                  <a:r>
                    <a:rPr lang="es-MX" sz="1000" b="1" dirty="0">
                      <a:latin typeface="Dosis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1 competencia</a:t>
                  </a:r>
                  <a:r>
                    <a:rPr lang="es-MX" sz="1000" dirty="0">
                      <a:latin typeface="Dosis" pitchFamily="2" charset="0"/>
                      <a:ea typeface="Roboto" panose="02000000000000000000" pitchFamily="2" charset="0"/>
                      <a:cs typeface="Roboto" panose="02000000000000000000" pitchFamily="2" charset="0"/>
                    </a:rPr>
                    <a:t> ➡️ se toma esa única competencia</a:t>
                  </a:r>
                </a:p>
              </p:txBody>
            </p:sp>
            <p:sp>
              <p:nvSpPr>
                <p:cNvPr id="204" name="Google Shape;638;p35">
                  <a:extLst>
                    <a:ext uri="{FF2B5EF4-FFF2-40B4-BE49-F238E27FC236}">
                      <a16:creationId xmlns:a16="http://schemas.microsoft.com/office/drawing/2014/main" id="{07F63215-3B13-9ACD-3840-DD8C08704A21}"/>
                    </a:ext>
                  </a:extLst>
                </p:cNvPr>
                <p:cNvSpPr/>
                <p:nvPr/>
              </p:nvSpPr>
              <p:spPr>
                <a:xfrm rot="777532">
                  <a:off x="5624656" y="514409"/>
                  <a:ext cx="880226" cy="2826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272" h="6179" extrusionOk="0">
                      <a:moveTo>
                        <a:pt x="13578" y="1"/>
                      </a:moveTo>
                      <a:cubicBezTo>
                        <a:pt x="13534" y="49"/>
                        <a:pt x="13476" y="80"/>
                        <a:pt x="13412" y="90"/>
                      </a:cubicBezTo>
                      <a:cubicBezTo>
                        <a:pt x="13311" y="108"/>
                        <a:pt x="13210" y="128"/>
                        <a:pt x="13109" y="128"/>
                      </a:cubicBezTo>
                      <a:cubicBezTo>
                        <a:pt x="13082" y="128"/>
                        <a:pt x="13055" y="127"/>
                        <a:pt x="13028" y="123"/>
                      </a:cubicBezTo>
                      <a:lnTo>
                        <a:pt x="13018" y="121"/>
                      </a:lnTo>
                      <a:lnTo>
                        <a:pt x="412" y="3083"/>
                      </a:lnTo>
                      <a:cubicBezTo>
                        <a:pt x="274" y="3165"/>
                        <a:pt x="100" y="3234"/>
                        <a:pt x="0" y="3277"/>
                      </a:cubicBezTo>
                      <a:cubicBezTo>
                        <a:pt x="69" y="3341"/>
                        <a:pt x="149" y="3395"/>
                        <a:pt x="233" y="3433"/>
                      </a:cubicBezTo>
                      <a:lnTo>
                        <a:pt x="169" y="3602"/>
                      </a:lnTo>
                      <a:lnTo>
                        <a:pt x="878" y="3991"/>
                      </a:lnTo>
                      <a:cubicBezTo>
                        <a:pt x="855" y="4070"/>
                        <a:pt x="829" y="4147"/>
                        <a:pt x="806" y="4226"/>
                      </a:cubicBezTo>
                      <a:lnTo>
                        <a:pt x="276" y="4352"/>
                      </a:lnTo>
                      <a:cubicBezTo>
                        <a:pt x="230" y="4359"/>
                        <a:pt x="184" y="4377"/>
                        <a:pt x="149" y="4408"/>
                      </a:cubicBezTo>
                      <a:cubicBezTo>
                        <a:pt x="136" y="4421"/>
                        <a:pt x="126" y="4436"/>
                        <a:pt x="115" y="4449"/>
                      </a:cubicBezTo>
                      <a:lnTo>
                        <a:pt x="187" y="4748"/>
                      </a:lnTo>
                      <a:lnTo>
                        <a:pt x="307" y="4802"/>
                      </a:lnTo>
                      <a:cubicBezTo>
                        <a:pt x="397" y="4840"/>
                        <a:pt x="491" y="4884"/>
                        <a:pt x="553" y="4960"/>
                      </a:cubicBezTo>
                      <a:cubicBezTo>
                        <a:pt x="617" y="5040"/>
                        <a:pt x="632" y="5163"/>
                        <a:pt x="563" y="5232"/>
                      </a:cubicBezTo>
                      <a:cubicBezTo>
                        <a:pt x="571" y="5230"/>
                        <a:pt x="578" y="5230"/>
                        <a:pt x="585" y="5230"/>
                      </a:cubicBezTo>
                      <a:cubicBezTo>
                        <a:pt x="658" y="5230"/>
                        <a:pt x="719" y="5294"/>
                        <a:pt x="765" y="5352"/>
                      </a:cubicBezTo>
                      <a:lnTo>
                        <a:pt x="834" y="5436"/>
                      </a:lnTo>
                      <a:cubicBezTo>
                        <a:pt x="834" y="5523"/>
                        <a:pt x="860" y="5638"/>
                        <a:pt x="947" y="5641"/>
                      </a:cubicBezTo>
                      <a:cubicBezTo>
                        <a:pt x="980" y="5636"/>
                        <a:pt x="1013" y="5628"/>
                        <a:pt x="1044" y="5615"/>
                      </a:cubicBezTo>
                      <a:cubicBezTo>
                        <a:pt x="1055" y="5613"/>
                        <a:pt x="1066" y="5612"/>
                        <a:pt x="1076" y="5612"/>
                      </a:cubicBezTo>
                      <a:cubicBezTo>
                        <a:pt x="1151" y="5612"/>
                        <a:pt x="1218" y="5665"/>
                        <a:pt x="1233" y="5741"/>
                      </a:cubicBezTo>
                      <a:cubicBezTo>
                        <a:pt x="1143" y="5810"/>
                        <a:pt x="1026" y="5827"/>
                        <a:pt x="908" y="5827"/>
                      </a:cubicBezTo>
                      <a:cubicBezTo>
                        <a:pt x="866" y="5827"/>
                        <a:pt x="824" y="5825"/>
                        <a:pt x="783" y="5822"/>
                      </a:cubicBezTo>
                      <a:cubicBezTo>
                        <a:pt x="765" y="5822"/>
                        <a:pt x="742" y="5822"/>
                        <a:pt x="734" y="5838"/>
                      </a:cubicBezTo>
                      <a:cubicBezTo>
                        <a:pt x="727" y="5848"/>
                        <a:pt x="727" y="5863"/>
                        <a:pt x="727" y="5876"/>
                      </a:cubicBezTo>
                      <a:cubicBezTo>
                        <a:pt x="719" y="5925"/>
                        <a:pt x="681" y="5966"/>
                        <a:pt x="632" y="5976"/>
                      </a:cubicBezTo>
                      <a:cubicBezTo>
                        <a:pt x="594" y="5982"/>
                        <a:pt x="557" y="5985"/>
                        <a:pt x="520" y="5985"/>
                      </a:cubicBezTo>
                      <a:cubicBezTo>
                        <a:pt x="508" y="5985"/>
                        <a:pt x="496" y="5984"/>
                        <a:pt x="484" y="5984"/>
                      </a:cubicBezTo>
                      <a:lnTo>
                        <a:pt x="476" y="5984"/>
                      </a:lnTo>
                      <a:lnTo>
                        <a:pt x="522" y="6178"/>
                      </a:lnTo>
                      <a:lnTo>
                        <a:pt x="14271" y="2950"/>
                      </a:lnTo>
                      <a:lnTo>
                        <a:pt x="14189" y="2605"/>
                      </a:lnTo>
                      <a:cubicBezTo>
                        <a:pt x="14169" y="2604"/>
                        <a:pt x="14148" y="2604"/>
                        <a:pt x="14128" y="2604"/>
                      </a:cubicBezTo>
                      <a:cubicBezTo>
                        <a:pt x="14026" y="2604"/>
                        <a:pt x="13924" y="2609"/>
                        <a:pt x="13824" y="2620"/>
                      </a:cubicBezTo>
                      <a:cubicBezTo>
                        <a:pt x="13811" y="2566"/>
                        <a:pt x="13857" y="2520"/>
                        <a:pt x="13890" y="2477"/>
                      </a:cubicBezTo>
                      <a:cubicBezTo>
                        <a:pt x="13921" y="2433"/>
                        <a:pt x="13939" y="2359"/>
                        <a:pt x="13890" y="2333"/>
                      </a:cubicBezTo>
                      <a:lnTo>
                        <a:pt x="14095" y="2206"/>
                      </a:lnTo>
                      <a:lnTo>
                        <a:pt x="13959" y="1627"/>
                      </a:lnTo>
                      <a:cubicBezTo>
                        <a:pt x="13949" y="1625"/>
                        <a:pt x="13941" y="1620"/>
                        <a:pt x="13934" y="1617"/>
                      </a:cubicBezTo>
                      <a:cubicBezTo>
                        <a:pt x="13903" y="1604"/>
                        <a:pt x="13887" y="1571"/>
                        <a:pt x="13893" y="1538"/>
                      </a:cubicBezTo>
                      <a:cubicBezTo>
                        <a:pt x="13900" y="1523"/>
                        <a:pt x="13913" y="1505"/>
                        <a:pt x="13926" y="1492"/>
                      </a:cubicBezTo>
                      <a:lnTo>
                        <a:pt x="13908" y="1407"/>
                      </a:lnTo>
                      <a:cubicBezTo>
                        <a:pt x="13880" y="1392"/>
                        <a:pt x="13847" y="1382"/>
                        <a:pt x="13816" y="1382"/>
                      </a:cubicBezTo>
                      <a:cubicBezTo>
                        <a:pt x="13757" y="1382"/>
                        <a:pt x="13675" y="1361"/>
                        <a:pt x="13683" y="1303"/>
                      </a:cubicBezTo>
                      <a:cubicBezTo>
                        <a:pt x="13688" y="1282"/>
                        <a:pt x="13701" y="1262"/>
                        <a:pt x="13716" y="1249"/>
                      </a:cubicBezTo>
                      <a:cubicBezTo>
                        <a:pt x="13757" y="1213"/>
                        <a:pt x="13801" y="1180"/>
                        <a:pt x="13844" y="1152"/>
                      </a:cubicBezTo>
                      <a:lnTo>
                        <a:pt x="13734" y="676"/>
                      </a:lnTo>
                      <a:cubicBezTo>
                        <a:pt x="13565" y="694"/>
                        <a:pt x="13401" y="745"/>
                        <a:pt x="13251" y="822"/>
                      </a:cubicBezTo>
                      <a:cubicBezTo>
                        <a:pt x="13230" y="732"/>
                        <a:pt x="13210" y="643"/>
                        <a:pt x="13189" y="556"/>
                      </a:cubicBezTo>
                      <a:cubicBezTo>
                        <a:pt x="13340" y="458"/>
                        <a:pt x="13486" y="356"/>
                        <a:pt x="13627" y="246"/>
                      </a:cubicBezTo>
                      <a:lnTo>
                        <a:pt x="13634" y="241"/>
                      </a:lnTo>
                      <a:lnTo>
                        <a:pt x="13578" y="1"/>
                      </a:lnTo>
                      <a:close/>
                    </a:path>
                  </a:pathLst>
                </a:custGeom>
                <a:solidFill>
                  <a:srgbClr val="3DD5D5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39" name="Grupo 38">
                <a:extLst>
                  <a:ext uri="{FF2B5EF4-FFF2-40B4-BE49-F238E27FC236}">
                    <a16:creationId xmlns:a16="http://schemas.microsoft.com/office/drawing/2014/main" id="{62053C51-73B1-6620-2749-5D257ECD6EF7}"/>
                  </a:ext>
                </a:extLst>
              </p:cNvPr>
              <p:cNvGrpSpPr/>
              <p:nvPr/>
            </p:nvGrpSpPr>
            <p:grpSpPr>
              <a:xfrm>
                <a:off x="289195" y="2636518"/>
                <a:ext cx="7074295" cy="2080759"/>
                <a:chOff x="1452185" y="2883619"/>
                <a:chExt cx="6007016" cy="1762333"/>
              </a:xfrm>
            </p:grpSpPr>
            <p:grpSp>
              <p:nvGrpSpPr>
                <p:cNvPr id="44" name="Grupo 43">
                  <a:extLst>
                    <a:ext uri="{FF2B5EF4-FFF2-40B4-BE49-F238E27FC236}">
                      <a16:creationId xmlns:a16="http://schemas.microsoft.com/office/drawing/2014/main" id="{8E9A58B1-5357-00C1-BD5D-95068BC586A1}"/>
                    </a:ext>
                  </a:extLst>
                </p:cNvPr>
                <p:cNvGrpSpPr/>
                <p:nvPr/>
              </p:nvGrpSpPr>
              <p:grpSpPr>
                <a:xfrm>
                  <a:off x="1591200" y="2883619"/>
                  <a:ext cx="5868001" cy="975567"/>
                  <a:chOff x="3963038" y="2959496"/>
                  <a:chExt cx="4347540" cy="664001"/>
                </a:xfrm>
              </p:grpSpPr>
              <p:grpSp>
                <p:nvGrpSpPr>
                  <p:cNvPr id="178" name="Grupo 177" descr="Piezas de Puzzle">
                    <a:extLst>
                      <a:ext uri="{FF2B5EF4-FFF2-40B4-BE49-F238E27FC236}">
                        <a16:creationId xmlns:a16="http://schemas.microsoft.com/office/drawing/2014/main" id="{7F023849-3A55-C03C-9A50-DFF188126EDD}"/>
                      </a:ext>
                    </a:extLst>
                  </p:cNvPr>
                  <p:cNvGrpSpPr/>
                  <p:nvPr/>
                </p:nvGrpSpPr>
                <p:grpSpPr>
                  <a:xfrm>
                    <a:off x="3963038" y="2969427"/>
                    <a:ext cx="1645762" cy="652174"/>
                    <a:chOff x="528638" y="3070226"/>
                    <a:chExt cx="3025776" cy="1125537"/>
                  </a:xfrm>
                </p:grpSpPr>
                <p:sp>
                  <p:nvSpPr>
                    <p:cNvPr id="199" name="Forma libre 77">
                      <a:extLst>
                        <a:ext uri="{FF2B5EF4-FFF2-40B4-BE49-F238E27FC236}">
                          <a16:creationId xmlns:a16="http://schemas.microsoft.com/office/drawing/2014/main" id="{12FD0AA5-2488-8AE4-422C-8DEF282DCFB9}"/>
                        </a:ext>
                        <a:ext uri="{C183D7F6-B498-43B3-948B-1728B52AA6E4}">
                          <adec:decorative xmlns:adec="http://schemas.microsoft.com/office/drawing/2017/decorative" val="1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8638" y="3070226"/>
                      <a:ext cx="896938" cy="898525"/>
                    </a:xfrm>
                    <a:custGeom>
                      <a:avLst/>
                      <a:gdLst>
                        <a:gd name="T0" fmla="*/ 245 w 285"/>
                        <a:gd name="T1" fmla="*/ 139 h 285"/>
                        <a:gd name="T2" fmla="*/ 213 w 285"/>
                        <a:gd name="T3" fmla="*/ 156 h 285"/>
                        <a:gd name="T4" fmla="*/ 213 w 285"/>
                        <a:gd name="T5" fmla="*/ 133 h 285"/>
                        <a:gd name="T6" fmla="*/ 213 w 285"/>
                        <a:gd name="T7" fmla="*/ 72 h 285"/>
                        <a:gd name="T8" fmla="*/ 213 w 285"/>
                        <a:gd name="T9" fmla="*/ 72 h 285"/>
                        <a:gd name="T10" fmla="*/ 130 w 285"/>
                        <a:gd name="T11" fmla="*/ 72 h 285"/>
                        <a:gd name="T12" fmla="*/ 146 w 285"/>
                        <a:gd name="T13" fmla="*/ 40 h 285"/>
                        <a:gd name="T14" fmla="*/ 106 w 285"/>
                        <a:gd name="T15" fmla="*/ 0 h 285"/>
                        <a:gd name="T16" fmla="*/ 67 w 285"/>
                        <a:gd name="T17" fmla="*/ 40 h 285"/>
                        <a:gd name="T18" fmla="*/ 83 w 285"/>
                        <a:gd name="T19" fmla="*/ 72 h 285"/>
                        <a:gd name="T20" fmla="*/ 0 w 285"/>
                        <a:gd name="T21" fmla="*/ 72 h 285"/>
                        <a:gd name="T22" fmla="*/ 0 w 285"/>
                        <a:gd name="T23" fmla="*/ 133 h 285"/>
                        <a:gd name="T24" fmla="*/ 20 w 285"/>
                        <a:gd name="T25" fmla="*/ 129 h 285"/>
                        <a:gd name="T26" fmla="*/ 70 w 285"/>
                        <a:gd name="T27" fmla="*/ 179 h 285"/>
                        <a:gd name="T28" fmla="*/ 20 w 285"/>
                        <a:gd name="T29" fmla="*/ 229 h 285"/>
                        <a:gd name="T30" fmla="*/ 0 w 285"/>
                        <a:gd name="T31" fmla="*/ 225 h 285"/>
                        <a:gd name="T32" fmla="*/ 0 w 285"/>
                        <a:gd name="T33" fmla="*/ 285 h 285"/>
                        <a:gd name="T34" fmla="*/ 152 w 285"/>
                        <a:gd name="T35" fmla="*/ 285 h 285"/>
                        <a:gd name="T36" fmla="*/ 213 w 285"/>
                        <a:gd name="T37" fmla="*/ 285 h 285"/>
                        <a:gd name="T38" fmla="*/ 213 w 285"/>
                        <a:gd name="T39" fmla="*/ 202 h 285"/>
                        <a:gd name="T40" fmla="*/ 245 w 285"/>
                        <a:gd name="T41" fmla="*/ 219 h 285"/>
                        <a:gd name="T42" fmla="*/ 285 w 285"/>
                        <a:gd name="T43" fmla="*/ 179 h 285"/>
                        <a:gd name="T44" fmla="*/ 245 w 285"/>
                        <a:gd name="T45" fmla="*/ 139 h 2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</a:cxnLst>
                      <a:rect l="0" t="0" r="r" b="b"/>
                      <a:pathLst>
                        <a:path w="285" h="285">
                          <a:moveTo>
                            <a:pt x="245" y="139"/>
                          </a:moveTo>
                          <a:cubicBezTo>
                            <a:pt x="232" y="139"/>
                            <a:pt x="220" y="146"/>
                            <a:pt x="213" y="156"/>
                          </a:cubicBezTo>
                          <a:cubicBezTo>
                            <a:pt x="213" y="133"/>
                            <a:pt x="213" y="133"/>
                            <a:pt x="213" y="133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130" y="72"/>
                            <a:pt x="130" y="72"/>
                            <a:pt x="130" y="72"/>
                          </a:cubicBezTo>
                          <a:cubicBezTo>
                            <a:pt x="140" y="65"/>
                            <a:pt x="146" y="53"/>
                            <a:pt x="146" y="40"/>
                          </a:cubicBezTo>
                          <a:cubicBezTo>
                            <a:pt x="146" y="18"/>
                            <a:pt x="128" y="0"/>
                            <a:pt x="106" y="0"/>
                          </a:cubicBezTo>
                          <a:cubicBezTo>
                            <a:pt x="84" y="0"/>
                            <a:pt x="67" y="18"/>
                            <a:pt x="67" y="40"/>
                          </a:cubicBezTo>
                          <a:cubicBezTo>
                            <a:pt x="67" y="53"/>
                            <a:pt x="73" y="65"/>
                            <a:pt x="83" y="72"/>
                          </a:cubicBezTo>
                          <a:cubicBezTo>
                            <a:pt x="0" y="72"/>
                            <a:pt x="0" y="72"/>
                            <a:pt x="0" y="72"/>
                          </a:cubicBezTo>
                          <a:cubicBezTo>
                            <a:pt x="0" y="133"/>
                            <a:pt x="0" y="133"/>
                            <a:pt x="0" y="133"/>
                          </a:cubicBezTo>
                          <a:cubicBezTo>
                            <a:pt x="6" y="130"/>
                            <a:pt x="13" y="129"/>
                            <a:pt x="20" y="129"/>
                          </a:cubicBezTo>
                          <a:cubicBezTo>
                            <a:pt x="48" y="129"/>
                            <a:pt x="70" y="151"/>
                            <a:pt x="70" y="179"/>
                          </a:cubicBezTo>
                          <a:cubicBezTo>
                            <a:pt x="70" y="206"/>
                            <a:pt x="48" y="229"/>
                            <a:pt x="20" y="229"/>
                          </a:cubicBezTo>
                          <a:cubicBezTo>
                            <a:pt x="13" y="229"/>
                            <a:pt x="6" y="227"/>
                            <a:pt x="0" y="225"/>
                          </a:cubicBezTo>
                          <a:cubicBezTo>
                            <a:pt x="0" y="285"/>
                            <a:pt x="0" y="285"/>
                            <a:pt x="0" y="285"/>
                          </a:cubicBezTo>
                          <a:cubicBezTo>
                            <a:pt x="152" y="285"/>
                            <a:pt x="152" y="285"/>
                            <a:pt x="152" y="285"/>
                          </a:cubicBezTo>
                          <a:cubicBezTo>
                            <a:pt x="213" y="285"/>
                            <a:pt x="213" y="285"/>
                            <a:pt x="213" y="285"/>
                          </a:cubicBezTo>
                          <a:cubicBezTo>
                            <a:pt x="213" y="202"/>
                            <a:pt x="213" y="202"/>
                            <a:pt x="213" y="202"/>
                          </a:cubicBezTo>
                          <a:cubicBezTo>
                            <a:pt x="220" y="212"/>
                            <a:pt x="232" y="219"/>
                            <a:pt x="245" y="219"/>
                          </a:cubicBezTo>
                          <a:cubicBezTo>
                            <a:pt x="267" y="219"/>
                            <a:pt x="285" y="201"/>
                            <a:pt x="285" y="179"/>
                          </a:cubicBezTo>
                          <a:cubicBezTo>
                            <a:pt x="285" y="157"/>
                            <a:pt x="267" y="139"/>
                            <a:pt x="245" y="139"/>
                          </a:cubicBezTo>
                          <a:close/>
                        </a:path>
                      </a:pathLst>
                    </a:custGeom>
                    <a:solidFill>
                      <a:srgbClr val="BAF8FF">
                        <a:alpha val="72000"/>
                      </a:srgb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rtl="0"/>
                      <a:endParaRPr lang="es-ES" b="1" dirty="0"/>
                    </a:p>
                  </p:txBody>
                </p:sp>
                <p:sp>
                  <p:nvSpPr>
                    <p:cNvPr id="200" name="Forma libre 78">
                      <a:extLst>
                        <a:ext uri="{FF2B5EF4-FFF2-40B4-BE49-F238E27FC236}">
                          <a16:creationId xmlns:a16="http://schemas.microsoft.com/office/drawing/2014/main" id="{4D4708B9-B104-D720-8065-F6D2CBDFD2A2}"/>
                        </a:ext>
                        <a:ext uri="{C183D7F6-B498-43B3-948B-1728B52AA6E4}">
                          <adec:decorative xmlns:adec="http://schemas.microsoft.com/office/drawing/2017/decorative" val="1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46276" y="3070226"/>
                      <a:ext cx="900113" cy="898525"/>
                    </a:xfrm>
                    <a:custGeom>
                      <a:avLst/>
                      <a:gdLst>
                        <a:gd name="T0" fmla="*/ 246 w 286"/>
                        <a:gd name="T1" fmla="*/ 139 h 285"/>
                        <a:gd name="T2" fmla="*/ 213 w 286"/>
                        <a:gd name="T3" fmla="*/ 156 h 285"/>
                        <a:gd name="T4" fmla="*/ 213 w 286"/>
                        <a:gd name="T5" fmla="*/ 133 h 285"/>
                        <a:gd name="T6" fmla="*/ 213 w 286"/>
                        <a:gd name="T7" fmla="*/ 72 h 285"/>
                        <a:gd name="T8" fmla="*/ 213 w 286"/>
                        <a:gd name="T9" fmla="*/ 72 h 285"/>
                        <a:gd name="T10" fmla="*/ 130 w 286"/>
                        <a:gd name="T11" fmla="*/ 72 h 285"/>
                        <a:gd name="T12" fmla="*/ 147 w 286"/>
                        <a:gd name="T13" fmla="*/ 40 h 285"/>
                        <a:gd name="T14" fmla="*/ 107 w 286"/>
                        <a:gd name="T15" fmla="*/ 0 h 285"/>
                        <a:gd name="T16" fmla="*/ 67 w 286"/>
                        <a:gd name="T17" fmla="*/ 40 h 285"/>
                        <a:gd name="T18" fmla="*/ 84 w 286"/>
                        <a:gd name="T19" fmla="*/ 72 h 285"/>
                        <a:gd name="T20" fmla="*/ 0 w 286"/>
                        <a:gd name="T21" fmla="*/ 72 h 285"/>
                        <a:gd name="T22" fmla="*/ 0 w 286"/>
                        <a:gd name="T23" fmla="*/ 133 h 285"/>
                        <a:gd name="T24" fmla="*/ 20 w 286"/>
                        <a:gd name="T25" fmla="*/ 129 h 285"/>
                        <a:gd name="T26" fmla="*/ 71 w 286"/>
                        <a:gd name="T27" fmla="*/ 179 h 285"/>
                        <a:gd name="T28" fmla="*/ 20 w 286"/>
                        <a:gd name="T29" fmla="*/ 229 h 285"/>
                        <a:gd name="T30" fmla="*/ 0 w 286"/>
                        <a:gd name="T31" fmla="*/ 225 h 285"/>
                        <a:gd name="T32" fmla="*/ 0 w 286"/>
                        <a:gd name="T33" fmla="*/ 285 h 285"/>
                        <a:gd name="T34" fmla="*/ 153 w 286"/>
                        <a:gd name="T35" fmla="*/ 285 h 285"/>
                        <a:gd name="T36" fmla="*/ 213 w 286"/>
                        <a:gd name="T37" fmla="*/ 285 h 285"/>
                        <a:gd name="T38" fmla="*/ 213 w 286"/>
                        <a:gd name="T39" fmla="*/ 202 h 285"/>
                        <a:gd name="T40" fmla="*/ 246 w 286"/>
                        <a:gd name="T41" fmla="*/ 219 h 285"/>
                        <a:gd name="T42" fmla="*/ 286 w 286"/>
                        <a:gd name="T43" fmla="*/ 179 h 285"/>
                        <a:gd name="T44" fmla="*/ 246 w 286"/>
                        <a:gd name="T45" fmla="*/ 139 h 2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</a:cxnLst>
                      <a:rect l="0" t="0" r="r" b="b"/>
                      <a:pathLst>
                        <a:path w="286" h="285">
                          <a:moveTo>
                            <a:pt x="246" y="139"/>
                          </a:moveTo>
                          <a:cubicBezTo>
                            <a:pt x="233" y="139"/>
                            <a:pt x="221" y="146"/>
                            <a:pt x="213" y="156"/>
                          </a:cubicBezTo>
                          <a:cubicBezTo>
                            <a:pt x="213" y="133"/>
                            <a:pt x="213" y="133"/>
                            <a:pt x="213" y="133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130" y="72"/>
                            <a:pt x="130" y="72"/>
                            <a:pt x="130" y="72"/>
                          </a:cubicBezTo>
                          <a:cubicBezTo>
                            <a:pt x="140" y="65"/>
                            <a:pt x="147" y="53"/>
                            <a:pt x="147" y="40"/>
                          </a:cubicBezTo>
                          <a:cubicBezTo>
                            <a:pt x="147" y="18"/>
                            <a:pt x="129" y="0"/>
                            <a:pt x="107" y="0"/>
                          </a:cubicBezTo>
                          <a:cubicBezTo>
                            <a:pt x="85" y="0"/>
                            <a:pt x="67" y="18"/>
                            <a:pt x="67" y="40"/>
                          </a:cubicBezTo>
                          <a:cubicBezTo>
                            <a:pt x="67" y="53"/>
                            <a:pt x="74" y="65"/>
                            <a:pt x="84" y="72"/>
                          </a:cubicBezTo>
                          <a:cubicBezTo>
                            <a:pt x="0" y="72"/>
                            <a:pt x="0" y="72"/>
                            <a:pt x="0" y="72"/>
                          </a:cubicBezTo>
                          <a:cubicBezTo>
                            <a:pt x="0" y="133"/>
                            <a:pt x="0" y="133"/>
                            <a:pt x="0" y="133"/>
                          </a:cubicBezTo>
                          <a:cubicBezTo>
                            <a:pt x="6" y="130"/>
                            <a:pt x="13" y="129"/>
                            <a:pt x="20" y="129"/>
                          </a:cubicBezTo>
                          <a:cubicBezTo>
                            <a:pt x="48" y="129"/>
                            <a:pt x="71" y="151"/>
                            <a:pt x="71" y="179"/>
                          </a:cubicBezTo>
                          <a:cubicBezTo>
                            <a:pt x="71" y="206"/>
                            <a:pt x="48" y="229"/>
                            <a:pt x="20" y="229"/>
                          </a:cubicBezTo>
                          <a:cubicBezTo>
                            <a:pt x="13" y="229"/>
                            <a:pt x="6" y="227"/>
                            <a:pt x="0" y="225"/>
                          </a:cubicBezTo>
                          <a:cubicBezTo>
                            <a:pt x="0" y="285"/>
                            <a:pt x="0" y="285"/>
                            <a:pt x="0" y="285"/>
                          </a:cubicBezTo>
                          <a:cubicBezTo>
                            <a:pt x="153" y="285"/>
                            <a:pt x="153" y="285"/>
                            <a:pt x="153" y="285"/>
                          </a:cubicBezTo>
                          <a:cubicBezTo>
                            <a:pt x="213" y="285"/>
                            <a:pt x="213" y="285"/>
                            <a:pt x="213" y="285"/>
                          </a:cubicBezTo>
                          <a:cubicBezTo>
                            <a:pt x="213" y="202"/>
                            <a:pt x="213" y="202"/>
                            <a:pt x="213" y="202"/>
                          </a:cubicBezTo>
                          <a:cubicBezTo>
                            <a:pt x="221" y="212"/>
                            <a:pt x="233" y="219"/>
                            <a:pt x="246" y="219"/>
                          </a:cubicBezTo>
                          <a:cubicBezTo>
                            <a:pt x="268" y="219"/>
                            <a:pt x="286" y="201"/>
                            <a:pt x="286" y="179"/>
                          </a:cubicBezTo>
                          <a:cubicBezTo>
                            <a:pt x="286" y="157"/>
                            <a:pt x="268" y="139"/>
                            <a:pt x="246" y="139"/>
                          </a:cubicBezTo>
                          <a:close/>
                        </a:path>
                      </a:pathLst>
                    </a:custGeom>
                    <a:solidFill>
                      <a:srgbClr val="FFAB40">
                        <a:alpha val="72000"/>
                      </a:srgb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rtl="0"/>
                      <a:endParaRPr lang="es-ES" b="1" dirty="0"/>
                    </a:p>
                  </p:txBody>
                </p:sp>
                <p:sp>
                  <p:nvSpPr>
                    <p:cNvPr id="201" name="Forma libre 79">
                      <a:extLst>
                        <a:ext uri="{FF2B5EF4-FFF2-40B4-BE49-F238E27FC236}">
                          <a16:creationId xmlns:a16="http://schemas.microsoft.com/office/drawing/2014/main" id="{E2D881E6-02E1-F329-6069-EB6269A1FA8B}"/>
                        </a:ext>
                        <a:ext uri="{C183D7F6-B498-43B3-948B-1728B52AA6E4}">
                          <adec:decorative xmlns:adec="http://schemas.microsoft.com/office/drawing/2017/decorative" val="1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36663" y="3297238"/>
                      <a:ext cx="898525" cy="898525"/>
                    </a:xfrm>
                    <a:custGeom>
                      <a:avLst/>
                      <a:gdLst>
                        <a:gd name="T0" fmla="*/ 246 w 285"/>
                        <a:gd name="T1" fmla="*/ 147 h 285"/>
                        <a:gd name="T2" fmla="*/ 213 w 285"/>
                        <a:gd name="T3" fmla="*/ 130 h 285"/>
                        <a:gd name="T4" fmla="*/ 213 w 285"/>
                        <a:gd name="T5" fmla="*/ 153 h 285"/>
                        <a:gd name="T6" fmla="*/ 213 w 285"/>
                        <a:gd name="T7" fmla="*/ 213 h 285"/>
                        <a:gd name="T8" fmla="*/ 213 w 285"/>
                        <a:gd name="T9" fmla="*/ 213 h 285"/>
                        <a:gd name="T10" fmla="*/ 213 w 285"/>
                        <a:gd name="T11" fmla="*/ 213 h 285"/>
                        <a:gd name="T12" fmla="*/ 130 w 285"/>
                        <a:gd name="T13" fmla="*/ 213 h 285"/>
                        <a:gd name="T14" fmla="*/ 146 w 285"/>
                        <a:gd name="T15" fmla="*/ 246 h 285"/>
                        <a:gd name="T16" fmla="*/ 107 w 285"/>
                        <a:gd name="T17" fmla="*/ 285 h 285"/>
                        <a:gd name="T18" fmla="*/ 67 w 285"/>
                        <a:gd name="T19" fmla="*/ 246 h 285"/>
                        <a:gd name="T20" fmla="*/ 83 w 285"/>
                        <a:gd name="T21" fmla="*/ 213 h 285"/>
                        <a:gd name="T22" fmla="*/ 0 w 285"/>
                        <a:gd name="T23" fmla="*/ 213 h 285"/>
                        <a:gd name="T24" fmla="*/ 0 w 285"/>
                        <a:gd name="T25" fmla="*/ 153 h 285"/>
                        <a:gd name="T26" fmla="*/ 20 w 285"/>
                        <a:gd name="T27" fmla="*/ 157 h 285"/>
                        <a:gd name="T28" fmla="*/ 70 w 285"/>
                        <a:gd name="T29" fmla="*/ 107 h 285"/>
                        <a:gd name="T30" fmla="*/ 20 w 285"/>
                        <a:gd name="T31" fmla="*/ 57 h 285"/>
                        <a:gd name="T32" fmla="*/ 0 w 285"/>
                        <a:gd name="T33" fmla="*/ 61 h 285"/>
                        <a:gd name="T34" fmla="*/ 0 w 285"/>
                        <a:gd name="T35" fmla="*/ 0 h 285"/>
                        <a:gd name="T36" fmla="*/ 153 w 285"/>
                        <a:gd name="T37" fmla="*/ 0 h 285"/>
                        <a:gd name="T38" fmla="*/ 213 w 285"/>
                        <a:gd name="T39" fmla="*/ 0 h 285"/>
                        <a:gd name="T40" fmla="*/ 213 w 285"/>
                        <a:gd name="T41" fmla="*/ 0 h 285"/>
                        <a:gd name="T42" fmla="*/ 213 w 285"/>
                        <a:gd name="T43" fmla="*/ 84 h 285"/>
                        <a:gd name="T44" fmla="*/ 246 w 285"/>
                        <a:gd name="T45" fmla="*/ 67 h 285"/>
                        <a:gd name="T46" fmla="*/ 285 w 285"/>
                        <a:gd name="T47" fmla="*/ 107 h 285"/>
                        <a:gd name="T48" fmla="*/ 246 w 285"/>
                        <a:gd name="T49" fmla="*/ 147 h 2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285" h="285">
                          <a:moveTo>
                            <a:pt x="246" y="147"/>
                          </a:moveTo>
                          <a:cubicBezTo>
                            <a:pt x="232" y="147"/>
                            <a:pt x="220" y="140"/>
                            <a:pt x="213" y="130"/>
                          </a:cubicBezTo>
                          <a:cubicBezTo>
                            <a:pt x="213" y="153"/>
                            <a:pt x="213" y="153"/>
                            <a:pt x="213" y="15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130" y="213"/>
                            <a:pt x="130" y="213"/>
                            <a:pt x="130" y="213"/>
                          </a:cubicBezTo>
                          <a:cubicBezTo>
                            <a:pt x="140" y="221"/>
                            <a:pt x="146" y="232"/>
                            <a:pt x="146" y="246"/>
                          </a:cubicBezTo>
                          <a:cubicBezTo>
                            <a:pt x="146" y="268"/>
                            <a:pt x="129" y="285"/>
                            <a:pt x="107" y="285"/>
                          </a:cubicBezTo>
                          <a:cubicBezTo>
                            <a:pt x="85" y="285"/>
                            <a:pt x="67" y="268"/>
                            <a:pt x="67" y="246"/>
                          </a:cubicBezTo>
                          <a:cubicBezTo>
                            <a:pt x="67" y="232"/>
                            <a:pt x="73" y="221"/>
                            <a:pt x="83" y="213"/>
                          </a:cubicBezTo>
                          <a:cubicBezTo>
                            <a:pt x="0" y="213"/>
                            <a:pt x="0" y="213"/>
                            <a:pt x="0" y="213"/>
                          </a:cubicBezTo>
                          <a:cubicBezTo>
                            <a:pt x="0" y="153"/>
                            <a:pt x="0" y="153"/>
                            <a:pt x="0" y="153"/>
                          </a:cubicBezTo>
                          <a:cubicBezTo>
                            <a:pt x="6" y="155"/>
                            <a:pt x="13" y="157"/>
                            <a:pt x="20" y="157"/>
                          </a:cubicBezTo>
                          <a:cubicBezTo>
                            <a:pt x="48" y="157"/>
                            <a:pt x="70" y="134"/>
                            <a:pt x="70" y="107"/>
                          </a:cubicBezTo>
                          <a:cubicBezTo>
                            <a:pt x="70" y="79"/>
                            <a:pt x="48" y="57"/>
                            <a:pt x="20" y="57"/>
                          </a:cubicBezTo>
                          <a:cubicBezTo>
                            <a:pt x="13" y="57"/>
                            <a:pt x="6" y="58"/>
                            <a:pt x="0" y="61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153" y="0"/>
                            <a:pt x="153" y="0"/>
                            <a:pt x="153" y="0"/>
                          </a:cubicBezTo>
                          <a:cubicBezTo>
                            <a:pt x="213" y="0"/>
                            <a:pt x="213" y="0"/>
                            <a:pt x="213" y="0"/>
                          </a:cubicBezTo>
                          <a:cubicBezTo>
                            <a:pt x="213" y="0"/>
                            <a:pt x="213" y="0"/>
                            <a:pt x="213" y="0"/>
                          </a:cubicBezTo>
                          <a:cubicBezTo>
                            <a:pt x="213" y="84"/>
                            <a:pt x="213" y="84"/>
                            <a:pt x="213" y="84"/>
                          </a:cubicBezTo>
                          <a:cubicBezTo>
                            <a:pt x="220" y="74"/>
                            <a:pt x="232" y="67"/>
                            <a:pt x="246" y="67"/>
                          </a:cubicBezTo>
                          <a:cubicBezTo>
                            <a:pt x="268" y="67"/>
                            <a:pt x="285" y="85"/>
                            <a:pt x="285" y="107"/>
                          </a:cubicBezTo>
                          <a:cubicBezTo>
                            <a:pt x="285" y="129"/>
                            <a:pt x="268" y="147"/>
                            <a:pt x="246" y="147"/>
                          </a:cubicBezTo>
                          <a:close/>
                        </a:path>
                      </a:pathLst>
                    </a:custGeom>
                    <a:solidFill>
                      <a:srgbClr val="F5FF8D">
                        <a:alpha val="72000"/>
                      </a:srgb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rtl="0"/>
                      <a:endParaRPr lang="es-ES" b="1" dirty="0"/>
                    </a:p>
                  </p:txBody>
                </p:sp>
                <p:sp>
                  <p:nvSpPr>
                    <p:cNvPr id="202" name="Forma libre 80">
                      <a:extLst>
                        <a:ext uri="{FF2B5EF4-FFF2-40B4-BE49-F238E27FC236}">
                          <a16:creationId xmlns:a16="http://schemas.microsoft.com/office/drawing/2014/main" id="{E5C19D20-5C96-BE74-837C-0ACA6F8308F2}"/>
                        </a:ext>
                        <a:ext uri="{C183D7F6-B498-43B3-948B-1728B52AA6E4}">
                          <adec:decorative xmlns:adec="http://schemas.microsoft.com/office/drawing/2017/decorative" val="1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7476" y="3297238"/>
                      <a:ext cx="896938" cy="898525"/>
                    </a:xfrm>
                    <a:custGeom>
                      <a:avLst/>
                      <a:gdLst>
                        <a:gd name="T0" fmla="*/ 245 w 285"/>
                        <a:gd name="T1" fmla="*/ 147 h 285"/>
                        <a:gd name="T2" fmla="*/ 213 w 285"/>
                        <a:gd name="T3" fmla="*/ 130 h 285"/>
                        <a:gd name="T4" fmla="*/ 213 w 285"/>
                        <a:gd name="T5" fmla="*/ 153 h 285"/>
                        <a:gd name="T6" fmla="*/ 213 w 285"/>
                        <a:gd name="T7" fmla="*/ 213 h 285"/>
                        <a:gd name="T8" fmla="*/ 213 w 285"/>
                        <a:gd name="T9" fmla="*/ 213 h 285"/>
                        <a:gd name="T10" fmla="*/ 213 w 285"/>
                        <a:gd name="T11" fmla="*/ 213 h 285"/>
                        <a:gd name="T12" fmla="*/ 130 w 285"/>
                        <a:gd name="T13" fmla="*/ 213 h 285"/>
                        <a:gd name="T14" fmla="*/ 146 w 285"/>
                        <a:gd name="T15" fmla="*/ 246 h 285"/>
                        <a:gd name="T16" fmla="*/ 106 w 285"/>
                        <a:gd name="T17" fmla="*/ 285 h 285"/>
                        <a:gd name="T18" fmla="*/ 66 w 285"/>
                        <a:gd name="T19" fmla="*/ 246 h 285"/>
                        <a:gd name="T20" fmla="*/ 83 w 285"/>
                        <a:gd name="T21" fmla="*/ 213 h 285"/>
                        <a:gd name="T22" fmla="*/ 0 w 285"/>
                        <a:gd name="T23" fmla="*/ 213 h 285"/>
                        <a:gd name="T24" fmla="*/ 0 w 285"/>
                        <a:gd name="T25" fmla="*/ 153 h 285"/>
                        <a:gd name="T26" fmla="*/ 20 w 285"/>
                        <a:gd name="T27" fmla="*/ 157 h 285"/>
                        <a:gd name="T28" fmla="*/ 70 w 285"/>
                        <a:gd name="T29" fmla="*/ 107 h 285"/>
                        <a:gd name="T30" fmla="*/ 20 w 285"/>
                        <a:gd name="T31" fmla="*/ 57 h 285"/>
                        <a:gd name="T32" fmla="*/ 0 w 285"/>
                        <a:gd name="T33" fmla="*/ 61 h 285"/>
                        <a:gd name="T34" fmla="*/ 0 w 285"/>
                        <a:gd name="T35" fmla="*/ 0 h 285"/>
                        <a:gd name="T36" fmla="*/ 152 w 285"/>
                        <a:gd name="T37" fmla="*/ 0 h 285"/>
                        <a:gd name="T38" fmla="*/ 213 w 285"/>
                        <a:gd name="T39" fmla="*/ 0 h 285"/>
                        <a:gd name="T40" fmla="*/ 213 w 285"/>
                        <a:gd name="T41" fmla="*/ 84 h 285"/>
                        <a:gd name="T42" fmla="*/ 245 w 285"/>
                        <a:gd name="T43" fmla="*/ 67 h 285"/>
                        <a:gd name="T44" fmla="*/ 285 w 285"/>
                        <a:gd name="T45" fmla="*/ 107 h 285"/>
                        <a:gd name="T46" fmla="*/ 245 w 285"/>
                        <a:gd name="T47" fmla="*/ 147 h 2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</a:cxnLst>
                      <a:rect l="0" t="0" r="r" b="b"/>
                      <a:pathLst>
                        <a:path w="285" h="285">
                          <a:moveTo>
                            <a:pt x="245" y="147"/>
                          </a:moveTo>
                          <a:cubicBezTo>
                            <a:pt x="232" y="147"/>
                            <a:pt x="220" y="140"/>
                            <a:pt x="213" y="130"/>
                          </a:cubicBezTo>
                          <a:cubicBezTo>
                            <a:pt x="213" y="153"/>
                            <a:pt x="213" y="153"/>
                            <a:pt x="213" y="15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130" y="213"/>
                            <a:pt x="130" y="213"/>
                            <a:pt x="130" y="213"/>
                          </a:cubicBezTo>
                          <a:cubicBezTo>
                            <a:pt x="139" y="221"/>
                            <a:pt x="146" y="232"/>
                            <a:pt x="146" y="246"/>
                          </a:cubicBezTo>
                          <a:cubicBezTo>
                            <a:pt x="146" y="268"/>
                            <a:pt x="128" y="285"/>
                            <a:pt x="106" y="285"/>
                          </a:cubicBezTo>
                          <a:cubicBezTo>
                            <a:pt x="84" y="285"/>
                            <a:pt x="66" y="268"/>
                            <a:pt x="66" y="246"/>
                          </a:cubicBezTo>
                          <a:cubicBezTo>
                            <a:pt x="66" y="232"/>
                            <a:pt x="73" y="221"/>
                            <a:pt x="83" y="213"/>
                          </a:cubicBezTo>
                          <a:cubicBezTo>
                            <a:pt x="0" y="213"/>
                            <a:pt x="0" y="213"/>
                            <a:pt x="0" y="213"/>
                          </a:cubicBezTo>
                          <a:cubicBezTo>
                            <a:pt x="0" y="153"/>
                            <a:pt x="0" y="153"/>
                            <a:pt x="0" y="153"/>
                          </a:cubicBezTo>
                          <a:cubicBezTo>
                            <a:pt x="6" y="155"/>
                            <a:pt x="13" y="157"/>
                            <a:pt x="20" y="157"/>
                          </a:cubicBezTo>
                          <a:cubicBezTo>
                            <a:pt x="47" y="157"/>
                            <a:pt x="70" y="134"/>
                            <a:pt x="70" y="107"/>
                          </a:cubicBezTo>
                          <a:cubicBezTo>
                            <a:pt x="70" y="79"/>
                            <a:pt x="47" y="57"/>
                            <a:pt x="20" y="57"/>
                          </a:cubicBezTo>
                          <a:cubicBezTo>
                            <a:pt x="13" y="57"/>
                            <a:pt x="6" y="58"/>
                            <a:pt x="0" y="61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152" y="0"/>
                            <a:pt x="152" y="0"/>
                            <a:pt x="152" y="0"/>
                          </a:cubicBezTo>
                          <a:cubicBezTo>
                            <a:pt x="213" y="0"/>
                            <a:pt x="213" y="0"/>
                            <a:pt x="213" y="0"/>
                          </a:cubicBezTo>
                          <a:cubicBezTo>
                            <a:pt x="213" y="84"/>
                            <a:pt x="213" y="84"/>
                            <a:pt x="213" y="84"/>
                          </a:cubicBezTo>
                          <a:cubicBezTo>
                            <a:pt x="220" y="74"/>
                            <a:pt x="232" y="67"/>
                            <a:pt x="245" y="67"/>
                          </a:cubicBezTo>
                          <a:cubicBezTo>
                            <a:pt x="267" y="67"/>
                            <a:pt x="285" y="85"/>
                            <a:pt x="285" y="107"/>
                          </a:cubicBezTo>
                          <a:cubicBezTo>
                            <a:pt x="285" y="129"/>
                            <a:pt x="267" y="147"/>
                            <a:pt x="245" y="147"/>
                          </a:cubicBezTo>
                          <a:close/>
                        </a:path>
                      </a:pathLst>
                    </a:custGeom>
                    <a:solidFill>
                      <a:srgbClr val="BAF8FF">
                        <a:alpha val="72000"/>
                      </a:srgb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rtl="0"/>
                      <a:endParaRPr lang="es-ES" b="1" dirty="0"/>
                    </a:p>
                  </p:txBody>
                </p:sp>
              </p:grpSp>
              <p:grpSp>
                <p:nvGrpSpPr>
                  <p:cNvPr id="179" name="Grupo 178" descr="Piezas de Puzzle">
                    <a:extLst>
                      <a:ext uri="{FF2B5EF4-FFF2-40B4-BE49-F238E27FC236}">
                        <a16:creationId xmlns:a16="http://schemas.microsoft.com/office/drawing/2014/main" id="{D2293FF1-A295-6C8C-4B29-6272A7C0F114}"/>
                      </a:ext>
                    </a:extLst>
                  </p:cNvPr>
                  <p:cNvGrpSpPr/>
                  <p:nvPr/>
                </p:nvGrpSpPr>
                <p:grpSpPr>
                  <a:xfrm>
                    <a:off x="5506911" y="2971323"/>
                    <a:ext cx="1645762" cy="652174"/>
                    <a:chOff x="528638" y="3070226"/>
                    <a:chExt cx="3025776" cy="1125537"/>
                  </a:xfrm>
                </p:grpSpPr>
                <p:sp>
                  <p:nvSpPr>
                    <p:cNvPr id="195" name="Forma libre 77">
                      <a:extLst>
                        <a:ext uri="{FF2B5EF4-FFF2-40B4-BE49-F238E27FC236}">
                          <a16:creationId xmlns:a16="http://schemas.microsoft.com/office/drawing/2014/main" id="{7A407D5D-28CC-52D2-90C6-F1A07B6045FB}"/>
                        </a:ext>
                        <a:ext uri="{C183D7F6-B498-43B3-948B-1728B52AA6E4}">
                          <adec:decorative xmlns:adec="http://schemas.microsoft.com/office/drawing/2017/decorative" val="1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8638" y="3070226"/>
                      <a:ext cx="896938" cy="898525"/>
                    </a:xfrm>
                    <a:custGeom>
                      <a:avLst/>
                      <a:gdLst>
                        <a:gd name="T0" fmla="*/ 245 w 285"/>
                        <a:gd name="T1" fmla="*/ 139 h 285"/>
                        <a:gd name="T2" fmla="*/ 213 w 285"/>
                        <a:gd name="T3" fmla="*/ 156 h 285"/>
                        <a:gd name="T4" fmla="*/ 213 w 285"/>
                        <a:gd name="T5" fmla="*/ 133 h 285"/>
                        <a:gd name="T6" fmla="*/ 213 w 285"/>
                        <a:gd name="T7" fmla="*/ 72 h 285"/>
                        <a:gd name="T8" fmla="*/ 213 w 285"/>
                        <a:gd name="T9" fmla="*/ 72 h 285"/>
                        <a:gd name="T10" fmla="*/ 130 w 285"/>
                        <a:gd name="T11" fmla="*/ 72 h 285"/>
                        <a:gd name="T12" fmla="*/ 146 w 285"/>
                        <a:gd name="T13" fmla="*/ 40 h 285"/>
                        <a:gd name="T14" fmla="*/ 106 w 285"/>
                        <a:gd name="T15" fmla="*/ 0 h 285"/>
                        <a:gd name="T16" fmla="*/ 67 w 285"/>
                        <a:gd name="T17" fmla="*/ 40 h 285"/>
                        <a:gd name="T18" fmla="*/ 83 w 285"/>
                        <a:gd name="T19" fmla="*/ 72 h 285"/>
                        <a:gd name="T20" fmla="*/ 0 w 285"/>
                        <a:gd name="T21" fmla="*/ 72 h 285"/>
                        <a:gd name="T22" fmla="*/ 0 w 285"/>
                        <a:gd name="T23" fmla="*/ 133 h 285"/>
                        <a:gd name="T24" fmla="*/ 20 w 285"/>
                        <a:gd name="T25" fmla="*/ 129 h 285"/>
                        <a:gd name="T26" fmla="*/ 70 w 285"/>
                        <a:gd name="T27" fmla="*/ 179 h 285"/>
                        <a:gd name="T28" fmla="*/ 20 w 285"/>
                        <a:gd name="T29" fmla="*/ 229 h 285"/>
                        <a:gd name="T30" fmla="*/ 0 w 285"/>
                        <a:gd name="T31" fmla="*/ 225 h 285"/>
                        <a:gd name="T32" fmla="*/ 0 w 285"/>
                        <a:gd name="T33" fmla="*/ 285 h 285"/>
                        <a:gd name="T34" fmla="*/ 152 w 285"/>
                        <a:gd name="T35" fmla="*/ 285 h 285"/>
                        <a:gd name="T36" fmla="*/ 213 w 285"/>
                        <a:gd name="T37" fmla="*/ 285 h 285"/>
                        <a:gd name="T38" fmla="*/ 213 w 285"/>
                        <a:gd name="T39" fmla="*/ 202 h 285"/>
                        <a:gd name="T40" fmla="*/ 245 w 285"/>
                        <a:gd name="T41" fmla="*/ 219 h 285"/>
                        <a:gd name="T42" fmla="*/ 285 w 285"/>
                        <a:gd name="T43" fmla="*/ 179 h 285"/>
                        <a:gd name="T44" fmla="*/ 245 w 285"/>
                        <a:gd name="T45" fmla="*/ 139 h 2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</a:cxnLst>
                      <a:rect l="0" t="0" r="r" b="b"/>
                      <a:pathLst>
                        <a:path w="285" h="285">
                          <a:moveTo>
                            <a:pt x="245" y="139"/>
                          </a:moveTo>
                          <a:cubicBezTo>
                            <a:pt x="232" y="139"/>
                            <a:pt x="220" y="146"/>
                            <a:pt x="213" y="156"/>
                          </a:cubicBezTo>
                          <a:cubicBezTo>
                            <a:pt x="213" y="133"/>
                            <a:pt x="213" y="133"/>
                            <a:pt x="213" y="133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130" y="72"/>
                            <a:pt x="130" y="72"/>
                            <a:pt x="130" y="72"/>
                          </a:cubicBezTo>
                          <a:cubicBezTo>
                            <a:pt x="140" y="65"/>
                            <a:pt x="146" y="53"/>
                            <a:pt x="146" y="40"/>
                          </a:cubicBezTo>
                          <a:cubicBezTo>
                            <a:pt x="146" y="18"/>
                            <a:pt x="128" y="0"/>
                            <a:pt x="106" y="0"/>
                          </a:cubicBezTo>
                          <a:cubicBezTo>
                            <a:pt x="84" y="0"/>
                            <a:pt x="67" y="18"/>
                            <a:pt x="67" y="40"/>
                          </a:cubicBezTo>
                          <a:cubicBezTo>
                            <a:pt x="67" y="53"/>
                            <a:pt x="73" y="65"/>
                            <a:pt x="83" y="72"/>
                          </a:cubicBezTo>
                          <a:cubicBezTo>
                            <a:pt x="0" y="72"/>
                            <a:pt x="0" y="72"/>
                            <a:pt x="0" y="72"/>
                          </a:cubicBezTo>
                          <a:cubicBezTo>
                            <a:pt x="0" y="133"/>
                            <a:pt x="0" y="133"/>
                            <a:pt x="0" y="133"/>
                          </a:cubicBezTo>
                          <a:cubicBezTo>
                            <a:pt x="6" y="130"/>
                            <a:pt x="13" y="129"/>
                            <a:pt x="20" y="129"/>
                          </a:cubicBezTo>
                          <a:cubicBezTo>
                            <a:pt x="48" y="129"/>
                            <a:pt x="70" y="151"/>
                            <a:pt x="70" y="179"/>
                          </a:cubicBezTo>
                          <a:cubicBezTo>
                            <a:pt x="70" y="206"/>
                            <a:pt x="48" y="229"/>
                            <a:pt x="20" y="229"/>
                          </a:cubicBezTo>
                          <a:cubicBezTo>
                            <a:pt x="13" y="229"/>
                            <a:pt x="6" y="227"/>
                            <a:pt x="0" y="225"/>
                          </a:cubicBezTo>
                          <a:cubicBezTo>
                            <a:pt x="0" y="285"/>
                            <a:pt x="0" y="285"/>
                            <a:pt x="0" y="285"/>
                          </a:cubicBezTo>
                          <a:cubicBezTo>
                            <a:pt x="152" y="285"/>
                            <a:pt x="152" y="285"/>
                            <a:pt x="152" y="285"/>
                          </a:cubicBezTo>
                          <a:cubicBezTo>
                            <a:pt x="213" y="285"/>
                            <a:pt x="213" y="285"/>
                            <a:pt x="213" y="285"/>
                          </a:cubicBezTo>
                          <a:cubicBezTo>
                            <a:pt x="213" y="202"/>
                            <a:pt x="213" y="202"/>
                            <a:pt x="213" y="202"/>
                          </a:cubicBezTo>
                          <a:cubicBezTo>
                            <a:pt x="220" y="212"/>
                            <a:pt x="232" y="219"/>
                            <a:pt x="245" y="219"/>
                          </a:cubicBezTo>
                          <a:cubicBezTo>
                            <a:pt x="267" y="219"/>
                            <a:pt x="285" y="201"/>
                            <a:pt x="285" y="179"/>
                          </a:cubicBezTo>
                          <a:cubicBezTo>
                            <a:pt x="285" y="157"/>
                            <a:pt x="267" y="139"/>
                            <a:pt x="245" y="139"/>
                          </a:cubicBezTo>
                          <a:close/>
                        </a:path>
                      </a:pathLst>
                    </a:custGeom>
                    <a:solidFill>
                      <a:srgbClr val="F5FF8D">
                        <a:alpha val="72000"/>
                      </a:srgb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rtl="0"/>
                      <a:endParaRPr lang="es-ES" b="1" dirty="0"/>
                    </a:p>
                  </p:txBody>
                </p:sp>
                <p:sp>
                  <p:nvSpPr>
                    <p:cNvPr id="196" name="Forma libre 78">
                      <a:extLst>
                        <a:ext uri="{FF2B5EF4-FFF2-40B4-BE49-F238E27FC236}">
                          <a16:creationId xmlns:a16="http://schemas.microsoft.com/office/drawing/2014/main" id="{53B4A1CD-6070-8D73-8E3B-DAA398EC0D4D}"/>
                        </a:ext>
                        <a:ext uri="{C183D7F6-B498-43B3-948B-1728B52AA6E4}">
                          <adec:decorative xmlns:adec="http://schemas.microsoft.com/office/drawing/2017/decorative" val="1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46276" y="3070226"/>
                      <a:ext cx="900113" cy="898525"/>
                    </a:xfrm>
                    <a:custGeom>
                      <a:avLst/>
                      <a:gdLst>
                        <a:gd name="T0" fmla="*/ 246 w 286"/>
                        <a:gd name="T1" fmla="*/ 139 h 285"/>
                        <a:gd name="T2" fmla="*/ 213 w 286"/>
                        <a:gd name="T3" fmla="*/ 156 h 285"/>
                        <a:gd name="T4" fmla="*/ 213 w 286"/>
                        <a:gd name="T5" fmla="*/ 133 h 285"/>
                        <a:gd name="T6" fmla="*/ 213 w 286"/>
                        <a:gd name="T7" fmla="*/ 72 h 285"/>
                        <a:gd name="T8" fmla="*/ 213 w 286"/>
                        <a:gd name="T9" fmla="*/ 72 h 285"/>
                        <a:gd name="T10" fmla="*/ 130 w 286"/>
                        <a:gd name="T11" fmla="*/ 72 h 285"/>
                        <a:gd name="T12" fmla="*/ 147 w 286"/>
                        <a:gd name="T13" fmla="*/ 40 h 285"/>
                        <a:gd name="T14" fmla="*/ 107 w 286"/>
                        <a:gd name="T15" fmla="*/ 0 h 285"/>
                        <a:gd name="T16" fmla="*/ 67 w 286"/>
                        <a:gd name="T17" fmla="*/ 40 h 285"/>
                        <a:gd name="T18" fmla="*/ 84 w 286"/>
                        <a:gd name="T19" fmla="*/ 72 h 285"/>
                        <a:gd name="T20" fmla="*/ 0 w 286"/>
                        <a:gd name="T21" fmla="*/ 72 h 285"/>
                        <a:gd name="T22" fmla="*/ 0 w 286"/>
                        <a:gd name="T23" fmla="*/ 133 h 285"/>
                        <a:gd name="T24" fmla="*/ 20 w 286"/>
                        <a:gd name="T25" fmla="*/ 129 h 285"/>
                        <a:gd name="T26" fmla="*/ 71 w 286"/>
                        <a:gd name="T27" fmla="*/ 179 h 285"/>
                        <a:gd name="T28" fmla="*/ 20 w 286"/>
                        <a:gd name="T29" fmla="*/ 229 h 285"/>
                        <a:gd name="T30" fmla="*/ 0 w 286"/>
                        <a:gd name="T31" fmla="*/ 225 h 285"/>
                        <a:gd name="T32" fmla="*/ 0 w 286"/>
                        <a:gd name="T33" fmla="*/ 285 h 285"/>
                        <a:gd name="T34" fmla="*/ 153 w 286"/>
                        <a:gd name="T35" fmla="*/ 285 h 285"/>
                        <a:gd name="T36" fmla="*/ 213 w 286"/>
                        <a:gd name="T37" fmla="*/ 285 h 285"/>
                        <a:gd name="T38" fmla="*/ 213 w 286"/>
                        <a:gd name="T39" fmla="*/ 202 h 285"/>
                        <a:gd name="T40" fmla="*/ 246 w 286"/>
                        <a:gd name="T41" fmla="*/ 219 h 285"/>
                        <a:gd name="T42" fmla="*/ 286 w 286"/>
                        <a:gd name="T43" fmla="*/ 179 h 285"/>
                        <a:gd name="T44" fmla="*/ 246 w 286"/>
                        <a:gd name="T45" fmla="*/ 139 h 2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</a:cxnLst>
                      <a:rect l="0" t="0" r="r" b="b"/>
                      <a:pathLst>
                        <a:path w="286" h="285">
                          <a:moveTo>
                            <a:pt x="246" y="139"/>
                          </a:moveTo>
                          <a:cubicBezTo>
                            <a:pt x="233" y="139"/>
                            <a:pt x="221" y="146"/>
                            <a:pt x="213" y="156"/>
                          </a:cubicBezTo>
                          <a:cubicBezTo>
                            <a:pt x="213" y="133"/>
                            <a:pt x="213" y="133"/>
                            <a:pt x="213" y="133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130" y="72"/>
                            <a:pt x="130" y="72"/>
                            <a:pt x="130" y="72"/>
                          </a:cubicBezTo>
                          <a:cubicBezTo>
                            <a:pt x="140" y="65"/>
                            <a:pt x="147" y="53"/>
                            <a:pt x="147" y="40"/>
                          </a:cubicBezTo>
                          <a:cubicBezTo>
                            <a:pt x="147" y="18"/>
                            <a:pt x="129" y="0"/>
                            <a:pt x="107" y="0"/>
                          </a:cubicBezTo>
                          <a:cubicBezTo>
                            <a:pt x="85" y="0"/>
                            <a:pt x="67" y="18"/>
                            <a:pt x="67" y="40"/>
                          </a:cubicBezTo>
                          <a:cubicBezTo>
                            <a:pt x="67" y="53"/>
                            <a:pt x="74" y="65"/>
                            <a:pt x="84" y="72"/>
                          </a:cubicBezTo>
                          <a:cubicBezTo>
                            <a:pt x="0" y="72"/>
                            <a:pt x="0" y="72"/>
                            <a:pt x="0" y="72"/>
                          </a:cubicBezTo>
                          <a:cubicBezTo>
                            <a:pt x="0" y="133"/>
                            <a:pt x="0" y="133"/>
                            <a:pt x="0" y="133"/>
                          </a:cubicBezTo>
                          <a:cubicBezTo>
                            <a:pt x="6" y="130"/>
                            <a:pt x="13" y="129"/>
                            <a:pt x="20" y="129"/>
                          </a:cubicBezTo>
                          <a:cubicBezTo>
                            <a:pt x="48" y="129"/>
                            <a:pt x="71" y="151"/>
                            <a:pt x="71" y="179"/>
                          </a:cubicBezTo>
                          <a:cubicBezTo>
                            <a:pt x="71" y="206"/>
                            <a:pt x="48" y="229"/>
                            <a:pt x="20" y="229"/>
                          </a:cubicBezTo>
                          <a:cubicBezTo>
                            <a:pt x="13" y="229"/>
                            <a:pt x="6" y="227"/>
                            <a:pt x="0" y="225"/>
                          </a:cubicBezTo>
                          <a:cubicBezTo>
                            <a:pt x="0" y="285"/>
                            <a:pt x="0" y="285"/>
                            <a:pt x="0" y="285"/>
                          </a:cubicBezTo>
                          <a:cubicBezTo>
                            <a:pt x="153" y="285"/>
                            <a:pt x="153" y="285"/>
                            <a:pt x="153" y="285"/>
                          </a:cubicBezTo>
                          <a:cubicBezTo>
                            <a:pt x="213" y="285"/>
                            <a:pt x="213" y="285"/>
                            <a:pt x="213" y="285"/>
                          </a:cubicBezTo>
                          <a:cubicBezTo>
                            <a:pt x="213" y="202"/>
                            <a:pt x="213" y="202"/>
                            <a:pt x="213" y="202"/>
                          </a:cubicBezTo>
                          <a:cubicBezTo>
                            <a:pt x="221" y="212"/>
                            <a:pt x="233" y="219"/>
                            <a:pt x="246" y="219"/>
                          </a:cubicBezTo>
                          <a:cubicBezTo>
                            <a:pt x="268" y="219"/>
                            <a:pt x="286" y="201"/>
                            <a:pt x="286" y="179"/>
                          </a:cubicBezTo>
                          <a:cubicBezTo>
                            <a:pt x="286" y="157"/>
                            <a:pt x="268" y="139"/>
                            <a:pt x="246" y="139"/>
                          </a:cubicBezTo>
                          <a:close/>
                        </a:path>
                      </a:pathLst>
                    </a:custGeom>
                    <a:solidFill>
                      <a:srgbClr val="BAF8FF">
                        <a:alpha val="72000"/>
                      </a:srgb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rtl="0"/>
                      <a:endParaRPr lang="es-ES" b="1" dirty="0"/>
                    </a:p>
                  </p:txBody>
                </p:sp>
                <p:sp>
                  <p:nvSpPr>
                    <p:cNvPr id="197" name="Forma libre 79">
                      <a:extLst>
                        <a:ext uri="{FF2B5EF4-FFF2-40B4-BE49-F238E27FC236}">
                          <a16:creationId xmlns:a16="http://schemas.microsoft.com/office/drawing/2014/main" id="{7650BFAF-3415-D9F6-B9C2-E3F0ED4B4687}"/>
                        </a:ext>
                        <a:ext uri="{C183D7F6-B498-43B3-948B-1728B52AA6E4}">
                          <adec:decorative xmlns:adec="http://schemas.microsoft.com/office/drawing/2017/decorative" val="1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36663" y="3297238"/>
                      <a:ext cx="898525" cy="898525"/>
                    </a:xfrm>
                    <a:custGeom>
                      <a:avLst/>
                      <a:gdLst>
                        <a:gd name="T0" fmla="*/ 246 w 285"/>
                        <a:gd name="T1" fmla="*/ 147 h 285"/>
                        <a:gd name="T2" fmla="*/ 213 w 285"/>
                        <a:gd name="T3" fmla="*/ 130 h 285"/>
                        <a:gd name="T4" fmla="*/ 213 w 285"/>
                        <a:gd name="T5" fmla="*/ 153 h 285"/>
                        <a:gd name="T6" fmla="*/ 213 w 285"/>
                        <a:gd name="T7" fmla="*/ 213 h 285"/>
                        <a:gd name="T8" fmla="*/ 213 w 285"/>
                        <a:gd name="T9" fmla="*/ 213 h 285"/>
                        <a:gd name="T10" fmla="*/ 213 w 285"/>
                        <a:gd name="T11" fmla="*/ 213 h 285"/>
                        <a:gd name="T12" fmla="*/ 130 w 285"/>
                        <a:gd name="T13" fmla="*/ 213 h 285"/>
                        <a:gd name="T14" fmla="*/ 146 w 285"/>
                        <a:gd name="T15" fmla="*/ 246 h 285"/>
                        <a:gd name="T16" fmla="*/ 107 w 285"/>
                        <a:gd name="T17" fmla="*/ 285 h 285"/>
                        <a:gd name="T18" fmla="*/ 67 w 285"/>
                        <a:gd name="T19" fmla="*/ 246 h 285"/>
                        <a:gd name="T20" fmla="*/ 83 w 285"/>
                        <a:gd name="T21" fmla="*/ 213 h 285"/>
                        <a:gd name="T22" fmla="*/ 0 w 285"/>
                        <a:gd name="T23" fmla="*/ 213 h 285"/>
                        <a:gd name="T24" fmla="*/ 0 w 285"/>
                        <a:gd name="T25" fmla="*/ 153 h 285"/>
                        <a:gd name="T26" fmla="*/ 20 w 285"/>
                        <a:gd name="T27" fmla="*/ 157 h 285"/>
                        <a:gd name="T28" fmla="*/ 70 w 285"/>
                        <a:gd name="T29" fmla="*/ 107 h 285"/>
                        <a:gd name="T30" fmla="*/ 20 w 285"/>
                        <a:gd name="T31" fmla="*/ 57 h 285"/>
                        <a:gd name="T32" fmla="*/ 0 w 285"/>
                        <a:gd name="T33" fmla="*/ 61 h 285"/>
                        <a:gd name="T34" fmla="*/ 0 w 285"/>
                        <a:gd name="T35" fmla="*/ 0 h 285"/>
                        <a:gd name="T36" fmla="*/ 153 w 285"/>
                        <a:gd name="T37" fmla="*/ 0 h 285"/>
                        <a:gd name="T38" fmla="*/ 213 w 285"/>
                        <a:gd name="T39" fmla="*/ 0 h 285"/>
                        <a:gd name="T40" fmla="*/ 213 w 285"/>
                        <a:gd name="T41" fmla="*/ 0 h 285"/>
                        <a:gd name="T42" fmla="*/ 213 w 285"/>
                        <a:gd name="T43" fmla="*/ 84 h 285"/>
                        <a:gd name="T44" fmla="*/ 246 w 285"/>
                        <a:gd name="T45" fmla="*/ 67 h 285"/>
                        <a:gd name="T46" fmla="*/ 285 w 285"/>
                        <a:gd name="T47" fmla="*/ 107 h 285"/>
                        <a:gd name="T48" fmla="*/ 246 w 285"/>
                        <a:gd name="T49" fmla="*/ 147 h 2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285" h="285">
                          <a:moveTo>
                            <a:pt x="246" y="147"/>
                          </a:moveTo>
                          <a:cubicBezTo>
                            <a:pt x="232" y="147"/>
                            <a:pt x="220" y="140"/>
                            <a:pt x="213" y="130"/>
                          </a:cubicBezTo>
                          <a:cubicBezTo>
                            <a:pt x="213" y="153"/>
                            <a:pt x="213" y="153"/>
                            <a:pt x="213" y="15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130" y="213"/>
                            <a:pt x="130" y="213"/>
                            <a:pt x="130" y="213"/>
                          </a:cubicBezTo>
                          <a:cubicBezTo>
                            <a:pt x="140" y="221"/>
                            <a:pt x="146" y="232"/>
                            <a:pt x="146" y="246"/>
                          </a:cubicBezTo>
                          <a:cubicBezTo>
                            <a:pt x="146" y="268"/>
                            <a:pt x="129" y="285"/>
                            <a:pt x="107" y="285"/>
                          </a:cubicBezTo>
                          <a:cubicBezTo>
                            <a:pt x="85" y="285"/>
                            <a:pt x="67" y="268"/>
                            <a:pt x="67" y="246"/>
                          </a:cubicBezTo>
                          <a:cubicBezTo>
                            <a:pt x="67" y="232"/>
                            <a:pt x="73" y="221"/>
                            <a:pt x="83" y="213"/>
                          </a:cubicBezTo>
                          <a:cubicBezTo>
                            <a:pt x="0" y="213"/>
                            <a:pt x="0" y="213"/>
                            <a:pt x="0" y="213"/>
                          </a:cubicBezTo>
                          <a:cubicBezTo>
                            <a:pt x="0" y="153"/>
                            <a:pt x="0" y="153"/>
                            <a:pt x="0" y="153"/>
                          </a:cubicBezTo>
                          <a:cubicBezTo>
                            <a:pt x="6" y="155"/>
                            <a:pt x="13" y="157"/>
                            <a:pt x="20" y="157"/>
                          </a:cubicBezTo>
                          <a:cubicBezTo>
                            <a:pt x="48" y="157"/>
                            <a:pt x="70" y="134"/>
                            <a:pt x="70" y="107"/>
                          </a:cubicBezTo>
                          <a:cubicBezTo>
                            <a:pt x="70" y="79"/>
                            <a:pt x="48" y="57"/>
                            <a:pt x="20" y="57"/>
                          </a:cubicBezTo>
                          <a:cubicBezTo>
                            <a:pt x="13" y="57"/>
                            <a:pt x="6" y="58"/>
                            <a:pt x="0" y="61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153" y="0"/>
                            <a:pt x="153" y="0"/>
                            <a:pt x="153" y="0"/>
                          </a:cubicBezTo>
                          <a:cubicBezTo>
                            <a:pt x="213" y="0"/>
                            <a:pt x="213" y="0"/>
                            <a:pt x="213" y="0"/>
                          </a:cubicBezTo>
                          <a:cubicBezTo>
                            <a:pt x="213" y="0"/>
                            <a:pt x="213" y="0"/>
                            <a:pt x="213" y="0"/>
                          </a:cubicBezTo>
                          <a:cubicBezTo>
                            <a:pt x="213" y="84"/>
                            <a:pt x="213" y="84"/>
                            <a:pt x="213" y="84"/>
                          </a:cubicBezTo>
                          <a:cubicBezTo>
                            <a:pt x="220" y="74"/>
                            <a:pt x="232" y="67"/>
                            <a:pt x="246" y="67"/>
                          </a:cubicBezTo>
                          <a:cubicBezTo>
                            <a:pt x="268" y="67"/>
                            <a:pt x="285" y="85"/>
                            <a:pt x="285" y="107"/>
                          </a:cubicBezTo>
                          <a:cubicBezTo>
                            <a:pt x="285" y="129"/>
                            <a:pt x="268" y="147"/>
                            <a:pt x="246" y="147"/>
                          </a:cubicBezTo>
                          <a:close/>
                        </a:path>
                      </a:pathLst>
                    </a:custGeom>
                    <a:solidFill>
                      <a:srgbClr val="FFAB40">
                        <a:alpha val="72000"/>
                      </a:srgb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rtl="0"/>
                      <a:endParaRPr lang="es-ES" b="1" dirty="0"/>
                    </a:p>
                  </p:txBody>
                </p:sp>
                <p:sp>
                  <p:nvSpPr>
                    <p:cNvPr id="198" name="Forma libre 80">
                      <a:extLst>
                        <a:ext uri="{FF2B5EF4-FFF2-40B4-BE49-F238E27FC236}">
                          <a16:creationId xmlns:a16="http://schemas.microsoft.com/office/drawing/2014/main" id="{884C236C-CB1A-CF03-0D18-7F7B38E4DB1D}"/>
                        </a:ext>
                        <a:ext uri="{C183D7F6-B498-43B3-948B-1728B52AA6E4}">
                          <adec:decorative xmlns:adec="http://schemas.microsoft.com/office/drawing/2017/decorative" val="1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2657476" y="3297238"/>
                      <a:ext cx="896938" cy="898525"/>
                    </a:xfrm>
                    <a:custGeom>
                      <a:avLst/>
                      <a:gdLst>
                        <a:gd name="T0" fmla="*/ 245 w 285"/>
                        <a:gd name="T1" fmla="*/ 147 h 285"/>
                        <a:gd name="T2" fmla="*/ 213 w 285"/>
                        <a:gd name="T3" fmla="*/ 130 h 285"/>
                        <a:gd name="T4" fmla="*/ 213 w 285"/>
                        <a:gd name="T5" fmla="*/ 153 h 285"/>
                        <a:gd name="T6" fmla="*/ 213 w 285"/>
                        <a:gd name="T7" fmla="*/ 213 h 285"/>
                        <a:gd name="T8" fmla="*/ 213 w 285"/>
                        <a:gd name="T9" fmla="*/ 213 h 285"/>
                        <a:gd name="T10" fmla="*/ 213 w 285"/>
                        <a:gd name="T11" fmla="*/ 213 h 285"/>
                        <a:gd name="T12" fmla="*/ 130 w 285"/>
                        <a:gd name="T13" fmla="*/ 213 h 285"/>
                        <a:gd name="T14" fmla="*/ 146 w 285"/>
                        <a:gd name="T15" fmla="*/ 246 h 285"/>
                        <a:gd name="T16" fmla="*/ 106 w 285"/>
                        <a:gd name="T17" fmla="*/ 285 h 285"/>
                        <a:gd name="T18" fmla="*/ 66 w 285"/>
                        <a:gd name="T19" fmla="*/ 246 h 285"/>
                        <a:gd name="T20" fmla="*/ 83 w 285"/>
                        <a:gd name="T21" fmla="*/ 213 h 285"/>
                        <a:gd name="T22" fmla="*/ 0 w 285"/>
                        <a:gd name="T23" fmla="*/ 213 h 285"/>
                        <a:gd name="T24" fmla="*/ 0 w 285"/>
                        <a:gd name="T25" fmla="*/ 153 h 285"/>
                        <a:gd name="T26" fmla="*/ 20 w 285"/>
                        <a:gd name="T27" fmla="*/ 157 h 285"/>
                        <a:gd name="T28" fmla="*/ 70 w 285"/>
                        <a:gd name="T29" fmla="*/ 107 h 285"/>
                        <a:gd name="T30" fmla="*/ 20 w 285"/>
                        <a:gd name="T31" fmla="*/ 57 h 285"/>
                        <a:gd name="T32" fmla="*/ 0 w 285"/>
                        <a:gd name="T33" fmla="*/ 61 h 285"/>
                        <a:gd name="T34" fmla="*/ 0 w 285"/>
                        <a:gd name="T35" fmla="*/ 0 h 285"/>
                        <a:gd name="T36" fmla="*/ 152 w 285"/>
                        <a:gd name="T37" fmla="*/ 0 h 285"/>
                        <a:gd name="T38" fmla="*/ 213 w 285"/>
                        <a:gd name="T39" fmla="*/ 0 h 285"/>
                        <a:gd name="T40" fmla="*/ 213 w 285"/>
                        <a:gd name="T41" fmla="*/ 84 h 285"/>
                        <a:gd name="T42" fmla="*/ 245 w 285"/>
                        <a:gd name="T43" fmla="*/ 67 h 285"/>
                        <a:gd name="T44" fmla="*/ 285 w 285"/>
                        <a:gd name="T45" fmla="*/ 107 h 285"/>
                        <a:gd name="T46" fmla="*/ 245 w 285"/>
                        <a:gd name="T47" fmla="*/ 147 h 2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</a:cxnLst>
                      <a:rect l="0" t="0" r="r" b="b"/>
                      <a:pathLst>
                        <a:path w="285" h="285">
                          <a:moveTo>
                            <a:pt x="245" y="147"/>
                          </a:moveTo>
                          <a:cubicBezTo>
                            <a:pt x="232" y="147"/>
                            <a:pt x="220" y="140"/>
                            <a:pt x="213" y="130"/>
                          </a:cubicBezTo>
                          <a:cubicBezTo>
                            <a:pt x="213" y="153"/>
                            <a:pt x="213" y="153"/>
                            <a:pt x="213" y="15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130" y="213"/>
                            <a:pt x="130" y="213"/>
                            <a:pt x="130" y="213"/>
                          </a:cubicBezTo>
                          <a:cubicBezTo>
                            <a:pt x="139" y="221"/>
                            <a:pt x="146" y="232"/>
                            <a:pt x="146" y="246"/>
                          </a:cubicBezTo>
                          <a:cubicBezTo>
                            <a:pt x="146" y="268"/>
                            <a:pt x="128" y="285"/>
                            <a:pt x="106" y="285"/>
                          </a:cubicBezTo>
                          <a:cubicBezTo>
                            <a:pt x="84" y="285"/>
                            <a:pt x="66" y="268"/>
                            <a:pt x="66" y="246"/>
                          </a:cubicBezTo>
                          <a:cubicBezTo>
                            <a:pt x="66" y="232"/>
                            <a:pt x="73" y="221"/>
                            <a:pt x="83" y="213"/>
                          </a:cubicBezTo>
                          <a:cubicBezTo>
                            <a:pt x="0" y="213"/>
                            <a:pt x="0" y="213"/>
                            <a:pt x="0" y="213"/>
                          </a:cubicBezTo>
                          <a:cubicBezTo>
                            <a:pt x="0" y="153"/>
                            <a:pt x="0" y="153"/>
                            <a:pt x="0" y="153"/>
                          </a:cubicBezTo>
                          <a:cubicBezTo>
                            <a:pt x="6" y="155"/>
                            <a:pt x="13" y="157"/>
                            <a:pt x="20" y="157"/>
                          </a:cubicBezTo>
                          <a:cubicBezTo>
                            <a:pt x="47" y="157"/>
                            <a:pt x="70" y="134"/>
                            <a:pt x="70" y="107"/>
                          </a:cubicBezTo>
                          <a:cubicBezTo>
                            <a:pt x="70" y="79"/>
                            <a:pt x="47" y="57"/>
                            <a:pt x="20" y="57"/>
                          </a:cubicBezTo>
                          <a:cubicBezTo>
                            <a:pt x="13" y="57"/>
                            <a:pt x="6" y="58"/>
                            <a:pt x="0" y="61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152" y="0"/>
                            <a:pt x="152" y="0"/>
                            <a:pt x="152" y="0"/>
                          </a:cubicBezTo>
                          <a:cubicBezTo>
                            <a:pt x="213" y="0"/>
                            <a:pt x="213" y="0"/>
                            <a:pt x="213" y="0"/>
                          </a:cubicBezTo>
                          <a:cubicBezTo>
                            <a:pt x="213" y="84"/>
                            <a:pt x="213" y="84"/>
                            <a:pt x="213" y="84"/>
                          </a:cubicBezTo>
                          <a:cubicBezTo>
                            <a:pt x="220" y="74"/>
                            <a:pt x="232" y="67"/>
                            <a:pt x="245" y="67"/>
                          </a:cubicBezTo>
                          <a:cubicBezTo>
                            <a:pt x="267" y="67"/>
                            <a:pt x="285" y="85"/>
                            <a:pt x="285" y="107"/>
                          </a:cubicBezTo>
                          <a:cubicBezTo>
                            <a:pt x="285" y="129"/>
                            <a:pt x="267" y="147"/>
                            <a:pt x="245" y="147"/>
                          </a:cubicBezTo>
                          <a:close/>
                        </a:path>
                      </a:pathLst>
                    </a:custGeom>
                    <a:solidFill>
                      <a:srgbClr val="F5FF8D">
                        <a:alpha val="72000"/>
                      </a:srgb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rtl="0"/>
                      <a:endParaRPr lang="es-ES" b="1" dirty="0"/>
                    </a:p>
                  </p:txBody>
                </p:sp>
              </p:grpSp>
              <p:grpSp>
                <p:nvGrpSpPr>
                  <p:cNvPr id="180" name="Grupo 179" descr="Piezas de Puzzle">
                    <a:extLst>
                      <a:ext uri="{FF2B5EF4-FFF2-40B4-BE49-F238E27FC236}">
                        <a16:creationId xmlns:a16="http://schemas.microsoft.com/office/drawing/2014/main" id="{CB0A5008-5413-F633-72B7-7E85045DA186}"/>
                      </a:ext>
                    </a:extLst>
                  </p:cNvPr>
                  <p:cNvGrpSpPr/>
                  <p:nvPr/>
                </p:nvGrpSpPr>
                <p:grpSpPr>
                  <a:xfrm>
                    <a:off x="7049921" y="2969428"/>
                    <a:ext cx="1260657" cy="644751"/>
                    <a:chOff x="528638" y="3070225"/>
                    <a:chExt cx="2317751" cy="1112725"/>
                  </a:xfrm>
                </p:grpSpPr>
                <p:sp>
                  <p:nvSpPr>
                    <p:cNvPr id="192" name="Forma libre 77">
                      <a:extLst>
                        <a:ext uri="{FF2B5EF4-FFF2-40B4-BE49-F238E27FC236}">
                          <a16:creationId xmlns:a16="http://schemas.microsoft.com/office/drawing/2014/main" id="{B04703B8-B9B8-49C9-D699-D2E95AB02436}"/>
                        </a:ext>
                        <a:ext uri="{C183D7F6-B498-43B3-948B-1728B52AA6E4}">
                          <adec:decorative xmlns:adec="http://schemas.microsoft.com/office/drawing/2017/decorative" val="1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528638" y="3070226"/>
                      <a:ext cx="896938" cy="898525"/>
                    </a:xfrm>
                    <a:custGeom>
                      <a:avLst/>
                      <a:gdLst>
                        <a:gd name="T0" fmla="*/ 245 w 285"/>
                        <a:gd name="T1" fmla="*/ 139 h 285"/>
                        <a:gd name="T2" fmla="*/ 213 w 285"/>
                        <a:gd name="T3" fmla="*/ 156 h 285"/>
                        <a:gd name="T4" fmla="*/ 213 w 285"/>
                        <a:gd name="T5" fmla="*/ 133 h 285"/>
                        <a:gd name="T6" fmla="*/ 213 w 285"/>
                        <a:gd name="T7" fmla="*/ 72 h 285"/>
                        <a:gd name="T8" fmla="*/ 213 w 285"/>
                        <a:gd name="T9" fmla="*/ 72 h 285"/>
                        <a:gd name="T10" fmla="*/ 130 w 285"/>
                        <a:gd name="T11" fmla="*/ 72 h 285"/>
                        <a:gd name="T12" fmla="*/ 146 w 285"/>
                        <a:gd name="T13" fmla="*/ 40 h 285"/>
                        <a:gd name="T14" fmla="*/ 106 w 285"/>
                        <a:gd name="T15" fmla="*/ 0 h 285"/>
                        <a:gd name="T16" fmla="*/ 67 w 285"/>
                        <a:gd name="T17" fmla="*/ 40 h 285"/>
                        <a:gd name="T18" fmla="*/ 83 w 285"/>
                        <a:gd name="T19" fmla="*/ 72 h 285"/>
                        <a:gd name="T20" fmla="*/ 0 w 285"/>
                        <a:gd name="T21" fmla="*/ 72 h 285"/>
                        <a:gd name="T22" fmla="*/ 0 w 285"/>
                        <a:gd name="T23" fmla="*/ 133 h 285"/>
                        <a:gd name="T24" fmla="*/ 20 w 285"/>
                        <a:gd name="T25" fmla="*/ 129 h 285"/>
                        <a:gd name="T26" fmla="*/ 70 w 285"/>
                        <a:gd name="T27" fmla="*/ 179 h 285"/>
                        <a:gd name="T28" fmla="*/ 20 w 285"/>
                        <a:gd name="T29" fmla="*/ 229 h 285"/>
                        <a:gd name="T30" fmla="*/ 0 w 285"/>
                        <a:gd name="T31" fmla="*/ 225 h 285"/>
                        <a:gd name="T32" fmla="*/ 0 w 285"/>
                        <a:gd name="T33" fmla="*/ 285 h 285"/>
                        <a:gd name="T34" fmla="*/ 152 w 285"/>
                        <a:gd name="T35" fmla="*/ 285 h 285"/>
                        <a:gd name="T36" fmla="*/ 213 w 285"/>
                        <a:gd name="T37" fmla="*/ 285 h 285"/>
                        <a:gd name="T38" fmla="*/ 213 w 285"/>
                        <a:gd name="T39" fmla="*/ 202 h 285"/>
                        <a:gd name="T40" fmla="*/ 245 w 285"/>
                        <a:gd name="T41" fmla="*/ 219 h 285"/>
                        <a:gd name="T42" fmla="*/ 285 w 285"/>
                        <a:gd name="T43" fmla="*/ 179 h 285"/>
                        <a:gd name="T44" fmla="*/ 245 w 285"/>
                        <a:gd name="T45" fmla="*/ 139 h 2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</a:cxnLst>
                      <a:rect l="0" t="0" r="r" b="b"/>
                      <a:pathLst>
                        <a:path w="285" h="285">
                          <a:moveTo>
                            <a:pt x="245" y="139"/>
                          </a:moveTo>
                          <a:cubicBezTo>
                            <a:pt x="232" y="139"/>
                            <a:pt x="220" y="146"/>
                            <a:pt x="213" y="156"/>
                          </a:cubicBezTo>
                          <a:cubicBezTo>
                            <a:pt x="213" y="133"/>
                            <a:pt x="213" y="133"/>
                            <a:pt x="213" y="133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130" y="72"/>
                            <a:pt x="130" y="72"/>
                            <a:pt x="130" y="72"/>
                          </a:cubicBezTo>
                          <a:cubicBezTo>
                            <a:pt x="140" y="65"/>
                            <a:pt x="146" y="53"/>
                            <a:pt x="146" y="40"/>
                          </a:cubicBezTo>
                          <a:cubicBezTo>
                            <a:pt x="146" y="18"/>
                            <a:pt x="128" y="0"/>
                            <a:pt x="106" y="0"/>
                          </a:cubicBezTo>
                          <a:cubicBezTo>
                            <a:pt x="84" y="0"/>
                            <a:pt x="67" y="18"/>
                            <a:pt x="67" y="40"/>
                          </a:cubicBezTo>
                          <a:cubicBezTo>
                            <a:pt x="67" y="53"/>
                            <a:pt x="73" y="65"/>
                            <a:pt x="83" y="72"/>
                          </a:cubicBezTo>
                          <a:cubicBezTo>
                            <a:pt x="0" y="72"/>
                            <a:pt x="0" y="72"/>
                            <a:pt x="0" y="72"/>
                          </a:cubicBezTo>
                          <a:cubicBezTo>
                            <a:pt x="0" y="133"/>
                            <a:pt x="0" y="133"/>
                            <a:pt x="0" y="133"/>
                          </a:cubicBezTo>
                          <a:cubicBezTo>
                            <a:pt x="6" y="130"/>
                            <a:pt x="13" y="129"/>
                            <a:pt x="20" y="129"/>
                          </a:cubicBezTo>
                          <a:cubicBezTo>
                            <a:pt x="48" y="129"/>
                            <a:pt x="70" y="151"/>
                            <a:pt x="70" y="179"/>
                          </a:cubicBezTo>
                          <a:cubicBezTo>
                            <a:pt x="70" y="206"/>
                            <a:pt x="48" y="229"/>
                            <a:pt x="20" y="229"/>
                          </a:cubicBezTo>
                          <a:cubicBezTo>
                            <a:pt x="13" y="229"/>
                            <a:pt x="6" y="227"/>
                            <a:pt x="0" y="225"/>
                          </a:cubicBezTo>
                          <a:cubicBezTo>
                            <a:pt x="0" y="285"/>
                            <a:pt x="0" y="285"/>
                            <a:pt x="0" y="285"/>
                          </a:cubicBezTo>
                          <a:cubicBezTo>
                            <a:pt x="152" y="285"/>
                            <a:pt x="152" y="285"/>
                            <a:pt x="152" y="285"/>
                          </a:cubicBezTo>
                          <a:cubicBezTo>
                            <a:pt x="213" y="285"/>
                            <a:pt x="213" y="285"/>
                            <a:pt x="213" y="285"/>
                          </a:cubicBezTo>
                          <a:cubicBezTo>
                            <a:pt x="213" y="202"/>
                            <a:pt x="213" y="202"/>
                            <a:pt x="213" y="202"/>
                          </a:cubicBezTo>
                          <a:cubicBezTo>
                            <a:pt x="220" y="212"/>
                            <a:pt x="232" y="219"/>
                            <a:pt x="245" y="219"/>
                          </a:cubicBezTo>
                          <a:cubicBezTo>
                            <a:pt x="267" y="219"/>
                            <a:pt x="285" y="201"/>
                            <a:pt x="285" y="179"/>
                          </a:cubicBezTo>
                          <a:cubicBezTo>
                            <a:pt x="285" y="157"/>
                            <a:pt x="267" y="139"/>
                            <a:pt x="245" y="139"/>
                          </a:cubicBezTo>
                          <a:close/>
                        </a:path>
                      </a:pathLst>
                    </a:custGeom>
                    <a:solidFill>
                      <a:schemeClr val="accent1">
                        <a:alpha val="72000"/>
                      </a:scheme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rtl="0"/>
                      <a:endParaRPr lang="es-ES" b="1" dirty="0"/>
                    </a:p>
                  </p:txBody>
                </p:sp>
                <p:sp>
                  <p:nvSpPr>
                    <p:cNvPr id="193" name="Forma libre 78">
                      <a:extLst>
                        <a:ext uri="{FF2B5EF4-FFF2-40B4-BE49-F238E27FC236}">
                          <a16:creationId xmlns:a16="http://schemas.microsoft.com/office/drawing/2014/main" id="{C50D7B92-496C-1A4B-D7D3-22D20F25D93E}"/>
                        </a:ext>
                        <a:ext uri="{C183D7F6-B498-43B3-948B-1728B52AA6E4}">
                          <adec:decorative xmlns:adec="http://schemas.microsoft.com/office/drawing/2017/decorative" val="1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946276" y="3070225"/>
                      <a:ext cx="900113" cy="898525"/>
                    </a:xfrm>
                    <a:custGeom>
                      <a:avLst/>
                      <a:gdLst>
                        <a:gd name="T0" fmla="*/ 246 w 286"/>
                        <a:gd name="T1" fmla="*/ 139 h 285"/>
                        <a:gd name="T2" fmla="*/ 213 w 286"/>
                        <a:gd name="T3" fmla="*/ 156 h 285"/>
                        <a:gd name="T4" fmla="*/ 213 w 286"/>
                        <a:gd name="T5" fmla="*/ 133 h 285"/>
                        <a:gd name="T6" fmla="*/ 213 w 286"/>
                        <a:gd name="T7" fmla="*/ 72 h 285"/>
                        <a:gd name="T8" fmla="*/ 213 w 286"/>
                        <a:gd name="T9" fmla="*/ 72 h 285"/>
                        <a:gd name="T10" fmla="*/ 130 w 286"/>
                        <a:gd name="T11" fmla="*/ 72 h 285"/>
                        <a:gd name="T12" fmla="*/ 147 w 286"/>
                        <a:gd name="T13" fmla="*/ 40 h 285"/>
                        <a:gd name="T14" fmla="*/ 107 w 286"/>
                        <a:gd name="T15" fmla="*/ 0 h 285"/>
                        <a:gd name="T16" fmla="*/ 67 w 286"/>
                        <a:gd name="T17" fmla="*/ 40 h 285"/>
                        <a:gd name="T18" fmla="*/ 84 w 286"/>
                        <a:gd name="T19" fmla="*/ 72 h 285"/>
                        <a:gd name="T20" fmla="*/ 0 w 286"/>
                        <a:gd name="T21" fmla="*/ 72 h 285"/>
                        <a:gd name="T22" fmla="*/ 0 w 286"/>
                        <a:gd name="T23" fmla="*/ 133 h 285"/>
                        <a:gd name="T24" fmla="*/ 20 w 286"/>
                        <a:gd name="T25" fmla="*/ 129 h 285"/>
                        <a:gd name="T26" fmla="*/ 71 w 286"/>
                        <a:gd name="T27" fmla="*/ 179 h 285"/>
                        <a:gd name="T28" fmla="*/ 20 w 286"/>
                        <a:gd name="T29" fmla="*/ 229 h 285"/>
                        <a:gd name="T30" fmla="*/ 0 w 286"/>
                        <a:gd name="T31" fmla="*/ 225 h 285"/>
                        <a:gd name="T32" fmla="*/ 0 w 286"/>
                        <a:gd name="T33" fmla="*/ 285 h 285"/>
                        <a:gd name="T34" fmla="*/ 153 w 286"/>
                        <a:gd name="T35" fmla="*/ 285 h 285"/>
                        <a:gd name="T36" fmla="*/ 213 w 286"/>
                        <a:gd name="T37" fmla="*/ 285 h 285"/>
                        <a:gd name="T38" fmla="*/ 213 w 286"/>
                        <a:gd name="T39" fmla="*/ 202 h 285"/>
                        <a:gd name="T40" fmla="*/ 246 w 286"/>
                        <a:gd name="T41" fmla="*/ 219 h 285"/>
                        <a:gd name="T42" fmla="*/ 286 w 286"/>
                        <a:gd name="T43" fmla="*/ 179 h 285"/>
                        <a:gd name="T44" fmla="*/ 246 w 286"/>
                        <a:gd name="T45" fmla="*/ 139 h 2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</a:cxnLst>
                      <a:rect l="0" t="0" r="r" b="b"/>
                      <a:pathLst>
                        <a:path w="286" h="285">
                          <a:moveTo>
                            <a:pt x="246" y="139"/>
                          </a:moveTo>
                          <a:cubicBezTo>
                            <a:pt x="233" y="139"/>
                            <a:pt x="221" y="146"/>
                            <a:pt x="213" y="156"/>
                          </a:cubicBezTo>
                          <a:cubicBezTo>
                            <a:pt x="213" y="133"/>
                            <a:pt x="213" y="133"/>
                            <a:pt x="213" y="133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213" y="72"/>
                            <a:pt x="213" y="72"/>
                            <a:pt x="213" y="72"/>
                          </a:cubicBezTo>
                          <a:cubicBezTo>
                            <a:pt x="130" y="72"/>
                            <a:pt x="130" y="72"/>
                            <a:pt x="130" y="72"/>
                          </a:cubicBezTo>
                          <a:cubicBezTo>
                            <a:pt x="140" y="65"/>
                            <a:pt x="147" y="53"/>
                            <a:pt x="147" y="40"/>
                          </a:cubicBezTo>
                          <a:cubicBezTo>
                            <a:pt x="147" y="18"/>
                            <a:pt x="129" y="0"/>
                            <a:pt x="107" y="0"/>
                          </a:cubicBezTo>
                          <a:cubicBezTo>
                            <a:pt x="85" y="0"/>
                            <a:pt x="67" y="18"/>
                            <a:pt x="67" y="40"/>
                          </a:cubicBezTo>
                          <a:cubicBezTo>
                            <a:pt x="67" y="53"/>
                            <a:pt x="74" y="65"/>
                            <a:pt x="84" y="72"/>
                          </a:cubicBezTo>
                          <a:cubicBezTo>
                            <a:pt x="0" y="72"/>
                            <a:pt x="0" y="72"/>
                            <a:pt x="0" y="72"/>
                          </a:cubicBezTo>
                          <a:cubicBezTo>
                            <a:pt x="0" y="133"/>
                            <a:pt x="0" y="133"/>
                            <a:pt x="0" y="133"/>
                          </a:cubicBezTo>
                          <a:cubicBezTo>
                            <a:pt x="6" y="130"/>
                            <a:pt x="13" y="129"/>
                            <a:pt x="20" y="129"/>
                          </a:cubicBezTo>
                          <a:cubicBezTo>
                            <a:pt x="48" y="129"/>
                            <a:pt x="71" y="151"/>
                            <a:pt x="71" y="179"/>
                          </a:cubicBezTo>
                          <a:cubicBezTo>
                            <a:pt x="71" y="206"/>
                            <a:pt x="48" y="229"/>
                            <a:pt x="20" y="229"/>
                          </a:cubicBezTo>
                          <a:cubicBezTo>
                            <a:pt x="13" y="229"/>
                            <a:pt x="6" y="227"/>
                            <a:pt x="0" y="225"/>
                          </a:cubicBezTo>
                          <a:cubicBezTo>
                            <a:pt x="0" y="285"/>
                            <a:pt x="0" y="285"/>
                            <a:pt x="0" y="285"/>
                          </a:cubicBezTo>
                          <a:cubicBezTo>
                            <a:pt x="153" y="285"/>
                            <a:pt x="153" y="285"/>
                            <a:pt x="153" y="285"/>
                          </a:cubicBezTo>
                          <a:cubicBezTo>
                            <a:pt x="213" y="285"/>
                            <a:pt x="213" y="285"/>
                            <a:pt x="213" y="285"/>
                          </a:cubicBezTo>
                          <a:cubicBezTo>
                            <a:pt x="213" y="202"/>
                            <a:pt x="213" y="202"/>
                            <a:pt x="213" y="202"/>
                          </a:cubicBezTo>
                          <a:cubicBezTo>
                            <a:pt x="221" y="212"/>
                            <a:pt x="233" y="219"/>
                            <a:pt x="246" y="219"/>
                          </a:cubicBezTo>
                          <a:cubicBezTo>
                            <a:pt x="268" y="219"/>
                            <a:pt x="286" y="201"/>
                            <a:pt x="286" y="179"/>
                          </a:cubicBezTo>
                          <a:cubicBezTo>
                            <a:pt x="286" y="157"/>
                            <a:pt x="268" y="139"/>
                            <a:pt x="246" y="139"/>
                          </a:cubicBezTo>
                          <a:close/>
                        </a:path>
                      </a:pathLst>
                    </a:custGeom>
                    <a:solidFill>
                      <a:srgbClr val="F5FF8D">
                        <a:alpha val="72000"/>
                      </a:srgb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rtl="0"/>
                      <a:endParaRPr lang="es-ES" b="1" dirty="0"/>
                    </a:p>
                  </p:txBody>
                </p:sp>
                <p:sp>
                  <p:nvSpPr>
                    <p:cNvPr id="194" name="Forma libre 79">
                      <a:extLst>
                        <a:ext uri="{FF2B5EF4-FFF2-40B4-BE49-F238E27FC236}">
                          <a16:creationId xmlns:a16="http://schemas.microsoft.com/office/drawing/2014/main" id="{394756EF-E5D0-7197-4AE1-957184E875C0}"/>
                        </a:ext>
                        <a:ext uri="{C183D7F6-B498-43B3-948B-1728B52AA6E4}">
                          <adec:decorative xmlns:adec="http://schemas.microsoft.com/office/drawing/2017/decorative" val="1"/>
                        </a:ext>
                      </a:extLst>
                    </p:cNvPr>
                    <p:cNvSpPr>
                      <a:spLocks/>
                    </p:cNvSpPr>
                    <p:nvPr/>
                  </p:nvSpPr>
                  <p:spPr bwMode="auto">
                    <a:xfrm>
                      <a:off x="1236663" y="3284425"/>
                      <a:ext cx="898525" cy="898525"/>
                    </a:xfrm>
                    <a:custGeom>
                      <a:avLst/>
                      <a:gdLst>
                        <a:gd name="T0" fmla="*/ 246 w 285"/>
                        <a:gd name="T1" fmla="*/ 147 h 285"/>
                        <a:gd name="T2" fmla="*/ 213 w 285"/>
                        <a:gd name="T3" fmla="*/ 130 h 285"/>
                        <a:gd name="T4" fmla="*/ 213 w 285"/>
                        <a:gd name="T5" fmla="*/ 153 h 285"/>
                        <a:gd name="T6" fmla="*/ 213 w 285"/>
                        <a:gd name="T7" fmla="*/ 213 h 285"/>
                        <a:gd name="T8" fmla="*/ 213 w 285"/>
                        <a:gd name="T9" fmla="*/ 213 h 285"/>
                        <a:gd name="T10" fmla="*/ 213 w 285"/>
                        <a:gd name="T11" fmla="*/ 213 h 285"/>
                        <a:gd name="T12" fmla="*/ 130 w 285"/>
                        <a:gd name="T13" fmla="*/ 213 h 285"/>
                        <a:gd name="T14" fmla="*/ 146 w 285"/>
                        <a:gd name="T15" fmla="*/ 246 h 285"/>
                        <a:gd name="T16" fmla="*/ 107 w 285"/>
                        <a:gd name="T17" fmla="*/ 285 h 285"/>
                        <a:gd name="T18" fmla="*/ 67 w 285"/>
                        <a:gd name="T19" fmla="*/ 246 h 285"/>
                        <a:gd name="T20" fmla="*/ 83 w 285"/>
                        <a:gd name="T21" fmla="*/ 213 h 285"/>
                        <a:gd name="T22" fmla="*/ 0 w 285"/>
                        <a:gd name="T23" fmla="*/ 213 h 285"/>
                        <a:gd name="T24" fmla="*/ 0 w 285"/>
                        <a:gd name="T25" fmla="*/ 153 h 285"/>
                        <a:gd name="T26" fmla="*/ 20 w 285"/>
                        <a:gd name="T27" fmla="*/ 157 h 285"/>
                        <a:gd name="T28" fmla="*/ 70 w 285"/>
                        <a:gd name="T29" fmla="*/ 107 h 285"/>
                        <a:gd name="T30" fmla="*/ 20 w 285"/>
                        <a:gd name="T31" fmla="*/ 57 h 285"/>
                        <a:gd name="T32" fmla="*/ 0 w 285"/>
                        <a:gd name="T33" fmla="*/ 61 h 285"/>
                        <a:gd name="T34" fmla="*/ 0 w 285"/>
                        <a:gd name="T35" fmla="*/ 0 h 285"/>
                        <a:gd name="T36" fmla="*/ 153 w 285"/>
                        <a:gd name="T37" fmla="*/ 0 h 285"/>
                        <a:gd name="T38" fmla="*/ 213 w 285"/>
                        <a:gd name="T39" fmla="*/ 0 h 285"/>
                        <a:gd name="T40" fmla="*/ 213 w 285"/>
                        <a:gd name="T41" fmla="*/ 0 h 285"/>
                        <a:gd name="T42" fmla="*/ 213 w 285"/>
                        <a:gd name="T43" fmla="*/ 84 h 285"/>
                        <a:gd name="T44" fmla="*/ 246 w 285"/>
                        <a:gd name="T45" fmla="*/ 67 h 285"/>
                        <a:gd name="T46" fmla="*/ 285 w 285"/>
                        <a:gd name="T47" fmla="*/ 107 h 285"/>
                        <a:gd name="T48" fmla="*/ 246 w 285"/>
                        <a:gd name="T49" fmla="*/ 147 h 285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</a:cxnLst>
                      <a:rect l="0" t="0" r="r" b="b"/>
                      <a:pathLst>
                        <a:path w="285" h="285">
                          <a:moveTo>
                            <a:pt x="246" y="147"/>
                          </a:moveTo>
                          <a:cubicBezTo>
                            <a:pt x="232" y="147"/>
                            <a:pt x="220" y="140"/>
                            <a:pt x="213" y="130"/>
                          </a:cubicBezTo>
                          <a:cubicBezTo>
                            <a:pt x="213" y="153"/>
                            <a:pt x="213" y="153"/>
                            <a:pt x="213" y="15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213" y="213"/>
                            <a:pt x="213" y="213"/>
                            <a:pt x="213" y="213"/>
                          </a:cubicBezTo>
                          <a:cubicBezTo>
                            <a:pt x="130" y="213"/>
                            <a:pt x="130" y="213"/>
                            <a:pt x="130" y="213"/>
                          </a:cubicBezTo>
                          <a:cubicBezTo>
                            <a:pt x="140" y="221"/>
                            <a:pt x="146" y="232"/>
                            <a:pt x="146" y="246"/>
                          </a:cubicBezTo>
                          <a:cubicBezTo>
                            <a:pt x="146" y="268"/>
                            <a:pt x="129" y="285"/>
                            <a:pt x="107" y="285"/>
                          </a:cubicBezTo>
                          <a:cubicBezTo>
                            <a:pt x="85" y="285"/>
                            <a:pt x="67" y="268"/>
                            <a:pt x="67" y="246"/>
                          </a:cubicBezTo>
                          <a:cubicBezTo>
                            <a:pt x="67" y="232"/>
                            <a:pt x="73" y="221"/>
                            <a:pt x="83" y="213"/>
                          </a:cubicBezTo>
                          <a:cubicBezTo>
                            <a:pt x="0" y="213"/>
                            <a:pt x="0" y="213"/>
                            <a:pt x="0" y="213"/>
                          </a:cubicBezTo>
                          <a:cubicBezTo>
                            <a:pt x="0" y="153"/>
                            <a:pt x="0" y="153"/>
                            <a:pt x="0" y="153"/>
                          </a:cubicBezTo>
                          <a:cubicBezTo>
                            <a:pt x="6" y="155"/>
                            <a:pt x="13" y="157"/>
                            <a:pt x="20" y="157"/>
                          </a:cubicBezTo>
                          <a:cubicBezTo>
                            <a:pt x="48" y="157"/>
                            <a:pt x="70" y="134"/>
                            <a:pt x="70" y="107"/>
                          </a:cubicBezTo>
                          <a:cubicBezTo>
                            <a:pt x="70" y="79"/>
                            <a:pt x="48" y="57"/>
                            <a:pt x="20" y="57"/>
                          </a:cubicBezTo>
                          <a:cubicBezTo>
                            <a:pt x="13" y="57"/>
                            <a:pt x="6" y="58"/>
                            <a:pt x="0" y="61"/>
                          </a:cubicBezTo>
                          <a:cubicBezTo>
                            <a:pt x="0" y="0"/>
                            <a:pt x="0" y="0"/>
                            <a:pt x="0" y="0"/>
                          </a:cubicBezTo>
                          <a:cubicBezTo>
                            <a:pt x="153" y="0"/>
                            <a:pt x="153" y="0"/>
                            <a:pt x="153" y="0"/>
                          </a:cubicBezTo>
                          <a:cubicBezTo>
                            <a:pt x="213" y="0"/>
                            <a:pt x="213" y="0"/>
                            <a:pt x="213" y="0"/>
                          </a:cubicBezTo>
                          <a:cubicBezTo>
                            <a:pt x="213" y="0"/>
                            <a:pt x="213" y="0"/>
                            <a:pt x="213" y="0"/>
                          </a:cubicBezTo>
                          <a:cubicBezTo>
                            <a:pt x="213" y="84"/>
                            <a:pt x="213" y="84"/>
                            <a:pt x="213" y="84"/>
                          </a:cubicBezTo>
                          <a:cubicBezTo>
                            <a:pt x="220" y="74"/>
                            <a:pt x="232" y="67"/>
                            <a:pt x="246" y="67"/>
                          </a:cubicBezTo>
                          <a:cubicBezTo>
                            <a:pt x="268" y="67"/>
                            <a:pt x="285" y="85"/>
                            <a:pt x="285" y="107"/>
                          </a:cubicBezTo>
                          <a:cubicBezTo>
                            <a:pt x="285" y="129"/>
                            <a:pt x="268" y="147"/>
                            <a:pt x="246" y="147"/>
                          </a:cubicBezTo>
                          <a:close/>
                        </a:path>
                      </a:pathLst>
                    </a:custGeom>
                    <a:solidFill>
                      <a:srgbClr val="BAF8FF">
                        <a:alpha val="72000"/>
                      </a:srgbClr>
                    </a:solidFill>
                    <a:ln>
                      <a:noFill/>
                    </a:ln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rtl="0"/>
                      <a:endParaRPr lang="es-ES" b="1" dirty="0"/>
                    </a:p>
                  </p:txBody>
                </p:sp>
              </p:grpSp>
              <p:sp>
                <p:nvSpPr>
                  <p:cNvPr id="181" name="CuadroTexto 180">
                    <a:extLst>
                      <a:ext uri="{FF2B5EF4-FFF2-40B4-BE49-F238E27FC236}">
                        <a16:creationId xmlns:a16="http://schemas.microsoft.com/office/drawing/2014/main" id="{F0E9E3A6-C0A4-D13C-629B-461CF2F26EA5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3931119" y="3218191"/>
                    <a:ext cx="436947" cy="11744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Personal Social</a:t>
                    </a:r>
                    <a:endParaRPr lang="es-PE" sz="900" b="1" dirty="0">
                      <a:solidFill>
                        <a:schemeClr val="tx2">
                          <a:lumMod val="50000"/>
                        </a:schemeClr>
                      </a:solidFill>
                      <a:latin typeface="Dosis" pitchFamily="2" charset="0"/>
                    </a:endParaRPr>
                  </a:p>
                </p:txBody>
              </p:sp>
              <p:sp>
                <p:nvSpPr>
                  <p:cNvPr id="182" name="CuadroTexto 181">
                    <a:extLst>
                      <a:ext uri="{FF2B5EF4-FFF2-40B4-BE49-F238E27FC236}">
                        <a16:creationId xmlns:a16="http://schemas.microsoft.com/office/drawing/2014/main" id="{4BCA9CE1-DED1-8170-2B2F-6D54958D630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387910" y="3248710"/>
                    <a:ext cx="337889" cy="1879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Educación </a:t>
                    </a:r>
                  </a:p>
                  <a:p>
                    <a:pPr algn="ctr"/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Religiosa</a:t>
                    </a:r>
                    <a:endParaRPr lang="es-PE" sz="900" b="1" dirty="0">
                      <a:solidFill>
                        <a:schemeClr val="tx2">
                          <a:lumMod val="50000"/>
                        </a:schemeClr>
                      </a:solidFill>
                      <a:latin typeface="Dosis" pitchFamily="2" charset="0"/>
                    </a:endParaRPr>
                  </a:p>
                </p:txBody>
              </p:sp>
              <p:sp>
                <p:nvSpPr>
                  <p:cNvPr id="183" name="CuadroTexto 182">
                    <a:extLst>
                      <a:ext uri="{FF2B5EF4-FFF2-40B4-BE49-F238E27FC236}">
                        <a16:creationId xmlns:a16="http://schemas.microsoft.com/office/drawing/2014/main" id="{278BDEF6-99DB-DC8F-D00E-6F0DBF20E4EC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4776787" y="3250837"/>
                    <a:ext cx="322289" cy="1879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Educación</a:t>
                    </a:r>
                  </a:p>
                  <a:p>
                    <a:pPr algn="ctr"/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 física</a:t>
                    </a:r>
                    <a:endParaRPr lang="es-PE" sz="900" b="1" dirty="0">
                      <a:solidFill>
                        <a:schemeClr val="tx2">
                          <a:lumMod val="50000"/>
                        </a:schemeClr>
                      </a:solidFill>
                      <a:latin typeface="Dosis" pitchFamily="2" charset="0"/>
                    </a:endParaRPr>
                  </a:p>
                </p:txBody>
              </p:sp>
              <p:sp>
                <p:nvSpPr>
                  <p:cNvPr id="184" name="CuadroTexto 183">
                    <a:extLst>
                      <a:ext uri="{FF2B5EF4-FFF2-40B4-BE49-F238E27FC236}">
                        <a16:creationId xmlns:a16="http://schemas.microsoft.com/office/drawing/2014/main" id="{A18390EC-5699-6D7E-50A8-A9DCE7A5C2D0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100815" y="3242365"/>
                    <a:ext cx="411207" cy="11744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Comunicación</a:t>
                    </a:r>
                    <a:endParaRPr lang="es-PE" sz="900" b="1" dirty="0">
                      <a:solidFill>
                        <a:schemeClr val="tx2">
                          <a:lumMod val="50000"/>
                        </a:schemeClr>
                      </a:solidFill>
                      <a:latin typeface="Dosis" pitchFamily="2" charset="0"/>
                    </a:endParaRPr>
                  </a:p>
                </p:txBody>
              </p:sp>
              <p:sp>
                <p:nvSpPr>
                  <p:cNvPr id="185" name="CuadroTexto 184">
                    <a:extLst>
                      <a:ext uri="{FF2B5EF4-FFF2-40B4-BE49-F238E27FC236}">
                        <a16:creationId xmlns:a16="http://schemas.microsoft.com/office/drawing/2014/main" id="{B62EC256-07ED-E00A-35E1-F5ACD359192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495511" y="3239366"/>
                    <a:ext cx="408868" cy="11744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Arte y Cultura</a:t>
                    </a:r>
                    <a:endParaRPr lang="es-PE" sz="900" b="1" dirty="0">
                      <a:solidFill>
                        <a:schemeClr val="tx2">
                          <a:lumMod val="50000"/>
                        </a:schemeClr>
                      </a:solidFill>
                      <a:latin typeface="Dosis" pitchFamily="2" charset="0"/>
                    </a:endParaRPr>
                  </a:p>
                </p:txBody>
              </p:sp>
              <p:sp>
                <p:nvSpPr>
                  <p:cNvPr id="186" name="CuadroTexto 185">
                    <a:extLst>
                      <a:ext uri="{FF2B5EF4-FFF2-40B4-BE49-F238E27FC236}">
                        <a16:creationId xmlns:a16="http://schemas.microsoft.com/office/drawing/2014/main" id="{E1725008-A12A-9118-4726-0FC89F91EAE8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5802943" y="3165154"/>
                    <a:ext cx="591396" cy="18008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85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Castellano como </a:t>
                    </a:r>
                  </a:p>
                  <a:p>
                    <a:r>
                      <a:rPr lang="es-MX" sz="85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 segunda lengua</a:t>
                    </a:r>
                    <a:endParaRPr lang="es-PE" sz="850" b="1" dirty="0">
                      <a:solidFill>
                        <a:schemeClr val="tx2">
                          <a:lumMod val="50000"/>
                        </a:schemeClr>
                      </a:solidFill>
                      <a:latin typeface="Dosis" pitchFamily="2" charset="0"/>
                    </a:endParaRPr>
                  </a:p>
                </p:txBody>
              </p:sp>
              <p:sp>
                <p:nvSpPr>
                  <p:cNvPr id="187" name="CuadroTexto 186">
                    <a:extLst>
                      <a:ext uri="{FF2B5EF4-FFF2-40B4-BE49-F238E27FC236}">
                        <a16:creationId xmlns:a16="http://schemas.microsoft.com/office/drawing/2014/main" id="{38A0A3F7-E098-5BDE-F3F2-9FEB0066E867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356467" y="3344657"/>
                    <a:ext cx="224792" cy="11744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Ingles</a:t>
                    </a:r>
                    <a:endParaRPr lang="es-PE" sz="900" b="1" dirty="0">
                      <a:solidFill>
                        <a:schemeClr val="tx2">
                          <a:lumMod val="50000"/>
                        </a:schemeClr>
                      </a:solidFill>
                      <a:latin typeface="Dosis" pitchFamily="2" charset="0"/>
                    </a:endParaRPr>
                  </a:p>
                </p:txBody>
              </p:sp>
              <p:sp>
                <p:nvSpPr>
                  <p:cNvPr id="188" name="CuadroTexto 187">
                    <a:extLst>
                      <a:ext uri="{FF2B5EF4-FFF2-40B4-BE49-F238E27FC236}">
                        <a16:creationId xmlns:a16="http://schemas.microsoft.com/office/drawing/2014/main" id="{3972039A-A0E2-76CC-4EC7-F5A6B52D467B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6688712" y="3285053"/>
                    <a:ext cx="355829" cy="11744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Matemática</a:t>
                    </a:r>
                    <a:endParaRPr lang="es-PE" sz="900" b="1" dirty="0">
                      <a:solidFill>
                        <a:schemeClr val="tx2">
                          <a:lumMod val="50000"/>
                        </a:schemeClr>
                      </a:solidFill>
                      <a:latin typeface="Dosis" pitchFamily="2" charset="0"/>
                    </a:endParaRPr>
                  </a:p>
                </p:txBody>
              </p:sp>
              <p:sp>
                <p:nvSpPr>
                  <p:cNvPr id="189" name="CuadroTexto 188">
                    <a:extLst>
                      <a:ext uri="{FF2B5EF4-FFF2-40B4-BE49-F238E27FC236}">
                        <a16:creationId xmlns:a16="http://schemas.microsoft.com/office/drawing/2014/main" id="{98F3862D-6504-58B4-97B3-179F03C1C4B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078371" y="3258784"/>
                    <a:ext cx="337109" cy="1879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Ciencia y</a:t>
                    </a:r>
                  </a:p>
                  <a:p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 tecnología</a:t>
                    </a:r>
                    <a:endParaRPr lang="es-PE" sz="900" b="1" dirty="0">
                      <a:solidFill>
                        <a:schemeClr val="tx2">
                          <a:lumMod val="50000"/>
                        </a:schemeClr>
                      </a:solidFill>
                      <a:latin typeface="Dosis" pitchFamily="2" charset="0"/>
                    </a:endParaRPr>
                  </a:p>
                </p:txBody>
              </p:sp>
              <p:sp>
                <p:nvSpPr>
                  <p:cNvPr id="190" name="CuadroTexto 189">
                    <a:extLst>
                      <a:ext uri="{FF2B5EF4-FFF2-40B4-BE49-F238E27FC236}">
                        <a16:creationId xmlns:a16="http://schemas.microsoft.com/office/drawing/2014/main" id="{B0079D33-0C94-1885-6F54-20FE81EE3FAF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398532" y="3190578"/>
                    <a:ext cx="436167" cy="18791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Educación para</a:t>
                    </a:r>
                  </a:p>
                  <a:p>
                    <a:pPr algn="ctr"/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 el  trabajo</a:t>
                    </a:r>
                    <a:endParaRPr lang="es-PE" sz="900" b="1" dirty="0">
                      <a:solidFill>
                        <a:schemeClr val="tx2">
                          <a:lumMod val="50000"/>
                        </a:schemeClr>
                      </a:solidFill>
                      <a:latin typeface="Dosis" pitchFamily="2" charset="0"/>
                    </a:endParaRPr>
                  </a:p>
                </p:txBody>
              </p:sp>
              <p:sp>
                <p:nvSpPr>
                  <p:cNvPr id="191" name="CuadroTexto 190">
                    <a:extLst>
                      <a:ext uri="{FF2B5EF4-FFF2-40B4-BE49-F238E27FC236}">
                        <a16:creationId xmlns:a16="http://schemas.microsoft.com/office/drawing/2014/main" id="{B7E29FE3-2C2F-8FBC-D918-C5CFA9DDCCA4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7764337" y="3210434"/>
                    <a:ext cx="473606" cy="117443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s-MX" sz="900" b="1" dirty="0">
                        <a:solidFill>
                          <a:schemeClr val="tx2">
                            <a:lumMod val="50000"/>
                          </a:schemeClr>
                        </a:solidFill>
                        <a:latin typeface="Dosis" pitchFamily="2" charset="0"/>
                      </a:rPr>
                      <a:t>Ciencias Sociales</a:t>
                    </a:r>
                    <a:endParaRPr lang="es-PE" sz="900" b="1" dirty="0">
                      <a:solidFill>
                        <a:schemeClr val="tx2">
                          <a:lumMod val="50000"/>
                        </a:schemeClr>
                      </a:solidFill>
                      <a:latin typeface="Dosis" pitchFamily="2" charset="0"/>
                    </a:endParaRPr>
                  </a:p>
                </p:txBody>
              </p:sp>
            </p:grpSp>
            <p:sp>
              <p:nvSpPr>
                <p:cNvPr id="45" name="Google Shape;1822;p53">
                  <a:extLst>
                    <a:ext uri="{FF2B5EF4-FFF2-40B4-BE49-F238E27FC236}">
                      <a16:creationId xmlns:a16="http://schemas.microsoft.com/office/drawing/2014/main" id="{3A0CE11D-ED6C-53CA-6C47-A3913B156F8C}"/>
                    </a:ext>
                  </a:extLst>
                </p:cNvPr>
                <p:cNvSpPr/>
                <p:nvPr/>
              </p:nvSpPr>
              <p:spPr>
                <a:xfrm>
                  <a:off x="1452185" y="3725279"/>
                  <a:ext cx="591766" cy="834256"/>
                </a:xfrm>
                <a:custGeom>
                  <a:avLst/>
                  <a:gdLst>
                    <a:gd name="connsiteX0" fmla="*/ 0 w 591766"/>
                    <a:gd name="connsiteY0" fmla="*/ 98630 h 834256"/>
                    <a:gd name="connsiteX1" fmla="*/ 98630 w 591766"/>
                    <a:gd name="connsiteY1" fmla="*/ 0 h 834256"/>
                    <a:gd name="connsiteX2" fmla="*/ 493136 w 591766"/>
                    <a:gd name="connsiteY2" fmla="*/ 0 h 834256"/>
                    <a:gd name="connsiteX3" fmla="*/ 591766 w 591766"/>
                    <a:gd name="connsiteY3" fmla="*/ 98630 h 834256"/>
                    <a:gd name="connsiteX4" fmla="*/ 591766 w 591766"/>
                    <a:gd name="connsiteY4" fmla="*/ 735626 h 834256"/>
                    <a:gd name="connsiteX5" fmla="*/ 493136 w 591766"/>
                    <a:gd name="connsiteY5" fmla="*/ 834256 h 834256"/>
                    <a:gd name="connsiteX6" fmla="*/ 98630 w 591766"/>
                    <a:gd name="connsiteY6" fmla="*/ 834256 h 834256"/>
                    <a:gd name="connsiteX7" fmla="*/ 0 w 591766"/>
                    <a:gd name="connsiteY7" fmla="*/ 735626 h 834256"/>
                    <a:gd name="connsiteX8" fmla="*/ 0 w 591766"/>
                    <a:gd name="connsiteY8" fmla="*/ 98630 h 834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1766" h="834256" fill="none" extrusionOk="0">
                      <a:moveTo>
                        <a:pt x="0" y="98630"/>
                      </a:moveTo>
                      <a:cubicBezTo>
                        <a:pt x="-1679" y="49816"/>
                        <a:pt x="45427" y="3429"/>
                        <a:pt x="98630" y="0"/>
                      </a:cubicBezTo>
                      <a:cubicBezTo>
                        <a:pt x="216009" y="1505"/>
                        <a:pt x="331180" y="-13910"/>
                        <a:pt x="493136" y="0"/>
                      </a:cubicBezTo>
                      <a:cubicBezTo>
                        <a:pt x="559974" y="1067"/>
                        <a:pt x="599836" y="51528"/>
                        <a:pt x="591766" y="98630"/>
                      </a:cubicBezTo>
                      <a:cubicBezTo>
                        <a:pt x="591065" y="276353"/>
                        <a:pt x="603827" y="431578"/>
                        <a:pt x="591766" y="735626"/>
                      </a:cubicBezTo>
                      <a:cubicBezTo>
                        <a:pt x="589771" y="793591"/>
                        <a:pt x="553962" y="838467"/>
                        <a:pt x="493136" y="834256"/>
                      </a:cubicBezTo>
                      <a:cubicBezTo>
                        <a:pt x="295975" y="834793"/>
                        <a:pt x="288343" y="845818"/>
                        <a:pt x="98630" y="834256"/>
                      </a:cubicBezTo>
                      <a:cubicBezTo>
                        <a:pt x="39217" y="823651"/>
                        <a:pt x="87" y="794540"/>
                        <a:pt x="0" y="735626"/>
                      </a:cubicBezTo>
                      <a:cubicBezTo>
                        <a:pt x="-1180" y="552513"/>
                        <a:pt x="11107" y="273932"/>
                        <a:pt x="0" y="98630"/>
                      </a:cubicBezTo>
                      <a:close/>
                    </a:path>
                    <a:path w="591766" h="834256" stroke="0" extrusionOk="0">
                      <a:moveTo>
                        <a:pt x="0" y="98630"/>
                      </a:moveTo>
                      <a:cubicBezTo>
                        <a:pt x="6046" y="42429"/>
                        <a:pt x="41641" y="-9617"/>
                        <a:pt x="98630" y="0"/>
                      </a:cubicBezTo>
                      <a:cubicBezTo>
                        <a:pt x="217255" y="-18431"/>
                        <a:pt x="377797" y="16502"/>
                        <a:pt x="493136" y="0"/>
                      </a:cubicBezTo>
                      <a:cubicBezTo>
                        <a:pt x="546319" y="-7087"/>
                        <a:pt x="594824" y="47952"/>
                        <a:pt x="591766" y="98630"/>
                      </a:cubicBezTo>
                      <a:cubicBezTo>
                        <a:pt x="567491" y="395579"/>
                        <a:pt x="569539" y="490497"/>
                        <a:pt x="591766" y="735626"/>
                      </a:cubicBezTo>
                      <a:cubicBezTo>
                        <a:pt x="601881" y="798498"/>
                        <a:pt x="549916" y="836055"/>
                        <a:pt x="493136" y="834256"/>
                      </a:cubicBezTo>
                      <a:cubicBezTo>
                        <a:pt x="306665" y="840135"/>
                        <a:pt x="267201" y="852494"/>
                        <a:pt x="98630" y="834256"/>
                      </a:cubicBezTo>
                      <a:cubicBezTo>
                        <a:pt x="35164" y="835949"/>
                        <a:pt x="-5766" y="800266"/>
                        <a:pt x="0" y="735626"/>
                      </a:cubicBezTo>
                      <a:cubicBezTo>
                        <a:pt x="20981" y="462817"/>
                        <a:pt x="-26760" y="254084"/>
                        <a:pt x="0" y="986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  <a:extLst>
                    <a:ext uri="{C807C97D-BFC1-408E-A445-0C87EB9F89A2}">
                      <ask:lineSketchStyleProps xmlns:ask="http://schemas.microsoft.com/office/drawing/2018/sketchyshapes" sd="4030032840">
                        <a:prstGeom prst="roundRect">
                          <a:avLst>
                            <a:gd name="adj" fmla="val 16667"/>
                          </a:avLst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grpSp>
              <p:nvGrpSpPr>
                <p:cNvPr id="46" name="Google Shape;1918;p53">
                  <a:extLst>
                    <a:ext uri="{FF2B5EF4-FFF2-40B4-BE49-F238E27FC236}">
                      <a16:creationId xmlns:a16="http://schemas.microsoft.com/office/drawing/2014/main" id="{65154A3E-0512-88EA-E64C-7402C9916F8A}"/>
                    </a:ext>
                  </a:extLst>
                </p:cNvPr>
                <p:cNvGrpSpPr/>
                <p:nvPr/>
              </p:nvGrpSpPr>
              <p:grpSpPr>
                <a:xfrm>
                  <a:off x="1676903" y="3823610"/>
                  <a:ext cx="348381" cy="735925"/>
                  <a:chOff x="633975" y="1901315"/>
                  <a:chExt cx="900140" cy="797985"/>
                </a:xfrm>
              </p:grpSpPr>
              <p:sp>
                <p:nvSpPr>
                  <p:cNvPr id="172" name="Google Shape;1919;p53">
                    <a:extLst>
                      <a:ext uri="{FF2B5EF4-FFF2-40B4-BE49-F238E27FC236}">
                        <a16:creationId xmlns:a16="http://schemas.microsoft.com/office/drawing/2014/main" id="{E1F52C07-158F-B2DB-2237-18C7AEDE33F4}"/>
                      </a:ext>
                    </a:extLst>
                  </p:cNvPr>
                  <p:cNvSpPr/>
                  <p:nvPr/>
                </p:nvSpPr>
                <p:spPr>
                  <a:xfrm>
                    <a:off x="648377" y="2530188"/>
                    <a:ext cx="862553" cy="22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502" h="912" extrusionOk="0">
                        <a:moveTo>
                          <a:pt x="10685" y="1"/>
                        </a:moveTo>
                        <a:cubicBezTo>
                          <a:pt x="10256" y="1"/>
                          <a:pt x="9827" y="8"/>
                          <a:pt x="9400" y="26"/>
                        </a:cubicBezTo>
                        <a:cubicBezTo>
                          <a:pt x="7023" y="119"/>
                          <a:pt x="4646" y="244"/>
                          <a:pt x="2269" y="361"/>
                        </a:cubicBezTo>
                        <a:cubicBezTo>
                          <a:pt x="1666" y="395"/>
                          <a:pt x="1056" y="437"/>
                          <a:pt x="344" y="487"/>
                        </a:cubicBezTo>
                        <a:cubicBezTo>
                          <a:pt x="68" y="504"/>
                          <a:pt x="1" y="696"/>
                          <a:pt x="252" y="805"/>
                        </a:cubicBezTo>
                        <a:cubicBezTo>
                          <a:pt x="440" y="888"/>
                          <a:pt x="622" y="912"/>
                          <a:pt x="798" y="912"/>
                        </a:cubicBezTo>
                        <a:cubicBezTo>
                          <a:pt x="958" y="912"/>
                          <a:pt x="1113" y="892"/>
                          <a:pt x="1265" y="880"/>
                        </a:cubicBezTo>
                        <a:cubicBezTo>
                          <a:pt x="3929" y="681"/>
                          <a:pt x="6587" y="492"/>
                          <a:pt x="9259" y="492"/>
                        </a:cubicBezTo>
                        <a:cubicBezTo>
                          <a:pt x="9835" y="492"/>
                          <a:pt x="10412" y="501"/>
                          <a:pt x="10990" y="520"/>
                        </a:cubicBezTo>
                        <a:cubicBezTo>
                          <a:pt x="11585" y="539"/>
                          <a:pt x="12181" y="545"/>
                          <a:pt x="12778" y="545"/>
                        </a:cubicBezTo>
                        <a:cubicBezTo>
                          <a:pt x="13704" y="545"/>
                          <a:pt x="14633" y="531"/>
                          <a:pt x="15561" y="531"/>
                        </a:cubicBezTo>
                        <a:cubicBezTo>
                          <a:pt x="15876" y="531"/>
                          <a:pt x="16191" y="533"/>
                          <a:pt x="16505" y="537"/>
                        </a:cubicBezTo>
                        <a:cubicBezTo>
                          <a:pt x="17936" y="545"/>
                          <a:pt x="19367" y="621"/>
                          <a:pt x="20807" y="646"/>
                        </a:cubicBezTo>
                        <a:cubicBezTo>
                          <a:pt x="20916" y="646"/>
                          <a:pt x="21033" y="629"/>
                          <a:pt x="21150" y="596"/>
                        </a:cubicBezTo>
                        <a:cubicBezTo>
                          <a:pt x="21343" y="554"/>
                          <a:pt x="21493" y="470"/>
                          <a:pt x="21493" y="428"/>
                        </a:cubicBezTo>
                        <a:cubicBezTo>
                          <a:pt x="21502" y="378"/>
                          <a:pt x="21301" y="294"/>
                          <a:pt x="21050" y="227"/>
                        </a:cubicBezTo>
                        <a:cubicBezTo>
                          <a:pt x="20907" y="185"/>
                          <a:pt x="20748" y="160"/>
                          <a:pt x="20598" y="152"/>
                        </a:cubicBezTo>
                        <a:cubicBezTo>
                          <a:pt x="20502" y="150"/>
                          <a:pt x="20406" y="149"/>
                          <a:pt x="20310" y="149"/>
                        </a:cubicBezTo>
                        <a:cubicBezTo>
                          <a:pt x="19747" y="149"/>
                          <a:pt x="19181" y="180"/>
                          <a:pt x="18618" y="180"/>
                        </a:cubicBezTo>
                        <a:cubicBezTo>
                          <a:pt x="18522" y="180"/>
                          <a:pt x="18426" y="179"/>
                          <a:pt x="18330" y="177"/>
                        </a:cubicBezTo>
                        <a:cubicBezTo>
                          <a:pt x="16329" y="135"/>
                          <a:pt x="14329" y="68"/>
                          <a:pt x="12321" y="26"/>
                        </a:cubicBezTo>
                        <a:cubicBezTo>
                          <a:pt x="11777" y="12"/>
                          <a:pt x="11231" y="1"/>
                          <a:pt x="10685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3" name="Google Shape;1920;p53">
                    <a:extLst>
                      <a:ext uri="{FF2B5EF4-FFF2-40B4-BE49-F238E27FC236}">
                        <a16:creationId xmlns:a16="http://schemas.microsoft.com/office/drawing/2014/main" id="{4BE37735-B6F2-7735-AF89-BE82EE4C296E}"/>
                      </a:ext>
                    </a:extLst>
                  </p:cNvPr>
                  <p:cNvSpPr/>
                  <p:nvPr/>
                </p:nvSpPr>
                <p:spPr>
                  <a:xfrm>
                    <a:off x="644686" y="2369426"/>
                    <a:ext cx="872301" cy="27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45" h="1088" extrusionOk="0">
                        <a:moveTo>
                          <a:pt x="16221" y="0"/>
                        </a:moveTo>
                        <a:cubicBezTo>
                          <a:pt x="15114" y="0"/>
                          <a:pt x="14012" y="96"/>
                          <a:pt x="12906" y="135"/>
                        </a:cubicBezTo>
                        <a:cubicBezTo>
                          <a:pt x="12577" y="146"/>
                          <a:pt x="12246" y="150"/>
                          <a:pt x="11915" y="150"/>
                        </a:cubicBezTo>
                        <a:cubicBezTo>
                          <a:pt x="11189" y="150"/>
                          <a:pt x="10460" y="131"/>
                          <a:pt x="9732" y="131"/>
                        </a:cubicBezTo>
                        <a:cubicBezTo>
                          <a:pt x="9359" y="131"/>
                          <a:pt x="8985" y="136"/>
                          <a:pt x="8613" y="151"/>
                        </a:cubicBezTo>
                        <a:cubicBezTo>
                          <a:pt x="7157" y="202"/>
                          <a:pt x="5692" y="285"/>
                          <a:pt x="4252" y="478"/>
                        </a:cubicBezTo>
                        <a:cubicBezTo>
                          <a:pt x="2989" y="645"/>
                          <a:pt x="1700" y="453"/>
                          <a:pt x="436" y="695"/>
                        </a:cubicBezTo>
                        <a:cubicBezTo>
                          <a:pt x="168" y="754"/>
                          <a:pt x="1" y="896"/>
                          <a:pt x="85" y="980"/>
                        </a:cubicBezTo>
                        <a:cubicBezTo>
                          <a:pt x="143" y="1030"/>
                          <a:pt x="202" y="1072"/>
                          <a:pt x="260" y="1072"/>
                        </a:cubicBezTo>
                        <a:cubicBezTo>
                          <a:pt x="751" y="1072"/>
                          <a:pt x="1241" y="1088"/>
                          <a:pt x="1730" y="1088"/>
                        </a:cubicBezTo>
                        <a:cubicBezTo>
                          <a:pt x="2185" y="1088"/>
                          <a:pt x="2638" y="1074"/>
                          <a:pt x="3089" y="1022"/>
                        </a:cubicBezTo>
                        <a:cubicBezTo>
                          <a:pt x="5859" y="695"/>
                          <a:pt x="8638" y="645"/>
                          <a:pt x="11425" y="620"/>
                        </a:cubicBezTo>
                        <a:cubicBezTo>
                          <a:pt x="12128" y="612"/>
                          <a:pt x="12831" y="628"/>
                          <a:pt x="13534" y="545"/>
                        </a:cubicBezTo>
                        <a:cubicBezTo>
                          <a:pt x="14132" y="480"/>
                          <a:pt x="14728" y="457"/>
                          <a:pt x="15325" y="457"/>
                        </a:cubicBezTo>
                        <a:cubicBezTo>
                          <a:pt x="16048" y="457"/>
                          <a:pt x="16772" y="491"/>
                          <a:pt x="17501" y="528"/>
                        </a:cubicBezTo>
                        <a:cubicBezTo>
                          <a:pt x="18187" y="563"/>
                          <a:pt x="18873" y="573"/>
                          <a:pt x="19560" y="573"/>
                        </a:cubicBezTo>
                        <a:cubicBezTo>
                          <a:pt x="20171" y="573"/>
                          <a:pt x="20782" y="565"/>
                          <a:pt x="21393" y="561"/>
                        </a:cubicBezTo>
                        <a:cubicBezTo>
                          <a:pt x="21460" y="561"/>
                          <a:pt x="21527" y="511"/>
                          <a:pt x="21594" y="444"/>
                        </a:cubicBezTo>
                        <a:cubicBezTo>
                          <a:pt x="21694" y="361"/>
                          <a:pt x="21744" y="235"/>
                          <a:pt x="21711" y="168"/>
                        </a:cubicBezTo>
                        <a:cubicBezTo>
                          <a:pt x="21680" y="106"/>
                          <a:pt x="21462" y="58"/>
                          <a:pt x="21210" y="58"/>
                        </a:cubicBezTo>
                        <a:cubicBezTo>
                          <a:pt x="21190" y="58"/>
                          <a:pt x="21170" y="59"/>
                          <a:pt x="21150" y="59"/>
                        </a:cubicBezTo>
                        <a:cubicBezTo>
                          <a:pt x="20427" y="64"/>
                          <a:pt x="19701" y="82"/>
                          <a:pt x="18976" y="82"/>
                        </a:cubicBezTo>
                        <a:cubicBezTo>
                          <a:pt x="18408" y="82"/>
                          <a:pt x="17841" y="71"/>
                          <a:pt x="17275" y="34"/>
                        </a:cubicBezTo>
                        <a:cubicBezTo>
                          <a:pt x="16923" y="10"/>
                          <a:pt x="16572" y="0"/>
                          <a:pt x="16221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4" name="Google Shape;1921;p53">
                    <a:extLst>
                      <a:ext uri="{FF2B5EF4-FFF2-40B4-BE49-F238E27FC236}">
                        <a16:creationId xmlns:a16="http://schemas.microsoft.com/office/drawing/2014/main" id="{D9062B92-AA80-B81D-76A4-306022D2922C}"/>
                      </a:ext>
                    </a:extLst>
                  </p:cNvPr>
                  <p:cNvSpPr/>
                  <p:nvPr/>
                </p:nvSpPr>
                <p:spPr>
                  <a:xfrm>
                    <a:off x="640353" y="2218439"/>
                    <a:ext cx="884014" cy="17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037" h="697" extrusionOk="0">
                        <a:moveTo>
                          <a:pt x="17814" y="1"/>
                        </a:moveTo>
                        <a:cubicBezTo>
                          <a:pt x="17338" y="1"/>
                          <a:pt x="16862" y="3"/>
                          <a:pt x="16387" y="10"/>
                        </a:cubicBezTo>
                        <a:cubicBezTo>
                          <a:pt x="14035" y="43"/>
                          <a:pt x="11692" y="135"/>
                          <a:pt x="9340" y="169"/>
                        </a:cubicBezTo>
                        <a:cubicBezTo>
                          <a:pt x="6587" y="202"/>
                          <a:pt x="3825" y="202"/>
                          <a:pt x="1071" y="219"/>
                        </a:cubicBezTo>
                        <a:cubicBezTo>
                          <a:pt x="950" y="219"/>
                          <a:pt x="829" y="215"/>
                          <a:pt x="707" y="215"/>
                        </a:cubicBezTo>
                        <a:cubicBezTo>
                          <a:pt x="586" y="215"/>
                          <a:pt x="465" y="219"/>
                          <a:pt x="343" y="236"/>
                        </a:cubicBezTo>
                        <a:cubicBezTo>
                          <a:pt x="276" y="244"/>
                          <a:pt x="218" y="269"/>
                          <a:pt x="159" y="294"/>
                        </a:cubicBezTo>
                        <a:cubicBezTo>
                          <a:pt x="67" y="353"/>
                          <a:pt x="0" y="428"/>
                          <a:pt x="8" y="479"/>
                        </a:cubicBezTo>
                        <a:cubicBezTo>
                          <a:pt x="8" y="520"/>
                          <a:pt x="243" y="571"/>
                          <a:pt x="519" y="579"/>
                        </a:cubicBezTo>
                        <a:cubicBezTo>
                          <a:pt x="1481" y="634"/>
                          <a:pt x="2436" y="697"/>
                          <a:pt x="3398" y="697"/>
                        </a:cubicBezTo>
                        <a:cubicBezTo>
                          <a:pt x="3457" y="697"/>
                          <a:pt x="3515" y="697"/>
                          <a:pt x="3574" y="696"/>
                        </a:cubicBezTo>
                        <a:cubicBezTo>
                          <a:pt x="6461" y="654"/>
                          <a:pt x="9357" y="562"/>
                          <a:pt x="12253" y="504"/>
                        </a:cubicBezTo>
                        <a:cubicBezTo>
                          <a:pt x="13450" y="479"/>
                          <a:pt x="14638" y="495"/>
                          <a:pt x="15826" y="479"/>
                        </a:cubicBezTo>
                        <a:cubicBezTo>
                          <a:pt x="16856" y="462"/>
                          <a:pt x="17877" y="386"/>
                          <a:pt x="18906" y="386"/>
                        </a:cubicBezTo>
                        <a:cubicBezTo>
                          <a:pt x="19685" y="386"/>
                          <a:pt x="20463" y="470"/>
                          <a:pt x="21250" y="479"/>
                        </a:cubicBezTo>
                        <a:cubicBezTo>
                          <a:pt x="21356" y="479"/>
                          <a:pt x="21477" y="501"/>
                          <a:pt x="21597" y="501"/>
                        </a:cubicBezTo>
                        <a:cubicBezTo>
                          <a:pt x="21658" y="501"/>
                          <a:pt x="21718" y="495"/>
                          <a:pt x="21777" y="479"/>
                        </a:cubicBezTo>
                        <a:cubicBezTo>
                          <a:pt x="22036" y="386"/>
                          <a:pt x="22028" y="85"/>
                          <a:pt x="21944" y="60"/>
                        </a:cubicBezTo>
                        <a:cubicBezTo>
                          <a:pt x="21886" y="35"/>
                          <a:pt x="21836" y="27"/>
                          <a:pt x="21794" y="27"/>
                        </a:cubicBezTo>
                        <a:cubicBezTo>
                          <a:pt x="20470" y="20"/>
                          <a:pt x="19141" y="1"/>
                          <a:pt x="17814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5" name="Google Shape;1922;p53">
                    <a:extLst>
                      <a:ext uri="{FF2B5EF4-FFF2-40B4-BE49-F238E27FC236}">
                        <a16:creationId xmlns:a16="http://schemas.microsoft.com/office/drawing/2014/main" id="{71D78F4A-B507-2D46-D70C-D2CE37B9DAD9}"/>
                      </a:ext>
                    </a:extLst>
                  </p:cNvPr>
                  <p:cNvSpPr/>
                  <p:nvPr/>
                </p:nvSpPr>
                <p:spPr>
                  <a:xfrm>
                    <a:off x="633975" y="2686550"/>
                    <a:ext cx="900140" cy="12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439" h="510" extrusionOk="0">
                        <a:moveTo>
                          <a:pt x="19049" y="1"/>
                        </a:moveTo>
                        <a:cubicBezTo>
                          <a:pt x="18563" y="1"/>
                          <a:pt x="18078" y="1"/>
                          <a:pt x="17592" y="4"/>
                        </a:cubicBezTo>
                        <a:cubicBezTo>
                          <a:pt x="15082" y="21"/>
                          <a:pt x="12571" y="46"/>
                          <a:pt x="10060" y="54"/>
                        </a:cubicBezTo>
                        <a:cubicBezTo>
                          <a:pt x="9248" y="59"/>
                          <a:pt x="8438" y="61"/>
                          <a:pt x="7629" y="61"/>
                        </a:cubicBezTo>
                        <a:cubicBezTo>
                          <a:pt x="6819" y="61"/>
                          <a:pt x="6009" y="59"/>
                          <a:pt x="5197" y="54"/>
                        </a:cubicBezTo>
                        <a:cubicBezTo>
                          <a:pt x="4260" y="54"/>
                          <a:pt x="3323" y="21"/>
                          <a:pt x="2385" y="13"/>
                        </a:cubicBezTo>
                        <a:cubicBezTo>
                          <a:pt x="2168" y="10"/>
                          <a:pt x="1950" y="9"/>
                          <a:pt x="1733" y="9"/>
                        </a:cubicBezTo>
                        <a:cubicBezTo>
                          <a:pt x="1297" y="9"/>
                          <a:pt x="862" y="13"/>
                          <a:pt x="427" y="13"/>
                        </a:cubicBezTo>
                        <a:cubicBezTo>
                          <a:pt x="193" y="13"/>
                          <a:pt x="0" y="71"/>
                          <a:pt x="0" y="147"/>
                        </a:cubicBezTo>
                        <a:cubicBezTo>
                          <a:pt x="0" y="222"/>
                          <a:pt x="167" y="314"/>
                          <a:pt x="377" y="339"/>
                        </a:cubicBezTo>
                        <a:cubicBezTo>
                          <a:pt x="502" y="356"/>
                          <a:pt x="628" y="373"/>
                          <a:pt x="753" y="381"/>
                        </a:cubicBezTo>
                        <a:cubicBezTo>
                          <a:pt x="1967" y="423"/>
                          <a:pt x="3172" y="473"/>
                          <a:pt x="4377" y="490"/>
                        </a:cubicBezTo>
                        <a:cubicBezTo>
                          <a:pt x="5786" y="502"/>
                          <a:pt x="7191" y="510"/>
                          <a:pt x="8594" y="510"/>
                        </a:cubicBezTo>
                        <a:cubicBezTo>
                          <a:pt x="9108" y="510"/>
                          <a:pt x="9622" y="509"/>
                          <a:pt x="10135" y="506"/>
                        </a:cubicBezTo>
                        <a:cubicBezTo>
                          <a:pt x="11441" y="498"/>
                          <a:pt x="12738" y="423"/>
                          <a:pt x="14044" y="398"/>
                        </a:cubicBezTo>
                        <a:cubicBezTo>
                          <a:pt x="14068" y="397"/>
                          <a:pt x="14092" y="397"/>
                          <a:pt x="14116" y="397"/>
                        </a:cubicBezTo>
                        <a:cubicBezTo>
                          <a:pt x="14477" y="397"/>
                          <a:pt x="14832" y="449"/>
                          <a:pt x="15193" y="449"/>
                        </a:cubicBezTo>
                        <a:cubicBezTo>
                          <a:pt x="15217" y="449"/>
                          <a:pt x="15241" y="448"/>
                          <a:pt x="15266" y="448"/>
                        </a:cubicBezTo>
                        <a:cubicBezTo>
                          <a:pt x="16797" y="431"/>
                          <a:pt x="18329" y="381"/>
                          <a:pt x="19860" y="373"/>
                        </a:cubicBezTo>
                        <a:cubicBezTo>
                          <a:pt x="20496" y="373"/>
                          <a:pt x="21132" y="465"/>
                          <a:pt x="21777" y="481"/>
                        </a:cubicBezTo>
                        <a:cubicBezTo>
                          <a:pt x="21849" y="485"/>
                          <a:pt x="21926" y="495"/>
                          <a:pt x="22002" y="495"/>
                        </a:cubicBezTo>
                        <a:cubicBezTo>
                          <a:pt x="22086" y="495"/>
                          <a:pt x="22167" y="483"/>
                          <a:pt x="22237" y="439"/>
                        </a:cubicBezTo>
                        <a:cubicBezTo>
                          <a:pt x="22438" y="306"/>
                          <a:pt x="22220" y="4"/>
                          <a:pt x="21986" y="4"/>
                        </a:cubicBezTo>
                        <a:cubicBezTo>
                          <a:pt x="20999" y="4"/>
                          <a:pt x="20022" y="1"/>
                          <a:pt x="19049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6" name="Google Shape;1923;p53">
                    <a:extLst>
                      <a:ext uri="{FF2B5EF4-FFF2-40B4-BE49-F238E27FC236}">
                        <a16:creationId xmlns:a16="http://schemas.microsoft.com/office/drawing/2014/main" id="{A7DB4706-BA27-EA9B-A143-405634B7DD85}"/>
                      </a:ext>
                    </a:extLst>
                  </p:cNvPr>
                  <p:cNvSpPr/>
                  <p:nvPr/>
                </p:nvSpPr>
                <p:spPr>
                  <a:xfrm>
                    <a:off x="648377" y="2062077"/>
                    <a:ext cx="862553" cy="22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502" h="912" extrusionOk="0">
                        <a:moveTo>
                          <a:pt x="10685" y="1"/>
                        </a:moveTo>
                        <a:cubicBezTo>
                          <a:pt x="10256" y="1"/>
                          <a:pt x="9827" y="8"/>
                          <a:pt x="9400" y="26"/>
                        </a:cubicBezTo>
                        <a:cubicBezTo>
                          <a:pt x="7023" y="119"/>
                          <a:pt x="4646" y="244"/>
                          <a:pt x="2269" y="361"/>
                        </a:cubicBezTo>
                        <a:cubicBezTo>
                          <a:pt x="1666" y="395"/>
                          <a:pt x="1056" y="437"/>
                          <a:pt x="344" y="487"/>
                        </a:cubicBezTo>
                        <a:cubicBezTo>
                          <a:pt x="68" y="504"/>
                          <a:pt x="1" y="696"/>
                          <a:pt x="252" y="805"/>
                        </a:cubicBezTo>
                        <a:cubicBezTo>
                          <a:pt x="440" y="888"/>
                          <a:pt x="622" y="912"/>
                          <a:pt x="798" y="912"/>
                        </a:cubicBezTo>
                        <a:cubicBezTo>
                          <a:pt x="958" y="912"/>
                          <a:pt x="1113" y="892"/>
                          <a:pt x="1265" y="880"/>
                        </a:cubicBezTo>
                        <a:cubicBezTo>
                          <a:pt x="3929" y="681"/>
                          <a:pt x="6587" y="492"/>
                          <a:pt x="9259" y="492"/>
                        </a:cubicBezTo>
                        <a:cubicBezTo>
                          <a:pt x="9835" y="492"/>
                          <a:pt x="10412" y="501"/>
                          <a:pt x="10990" y="520"/>
                        </a:cubicBezTo>
                        <a:cubicBezTo>
                          <a:pt x="11585" y="539"/>
                          <a:pt x="12181" y="545"/>
                          <a:pt x="12778" y="545"/>
                        </a:cubicBezTo>
                        <a:cubicBezTo>
                          <a:pt x="13704" y="545"/>
                          <a:pt x="14633" y="531"/>
                          <a:pt x="15561" y="531"/>
                        </a:cubicBezTo>
                        <a:cubicBezTo>
                          <a:pt x="15876" y="531"/>
                          <a:pt x="16191" y="533"/>
                          <a:pt x="16505" y="537"/>
                        </a:cubicBezTo>
                        <a:cubicBezTo>
                          <a:pt x="17936" y="545"/>
                          <a:pt x="19367" y="621"/>
                          <a:pt x="20807" y="646"/>
                        </a:cubicBezTo>
                        <a:cubicBezTo>
                          <a:pt x="20916" y="646"/>
                          <a:pt x="21033" y="629"/>
                          <a:pt x="21150" y="596"/>
                        </a:cubicBezTo>
                        <a:cubicBezTo>
                          <a:pt x="21343" y="554"/>
                          <a:pt x="21493" y="470"/>
                          <a:pt x="21493" y="428"/>
                        </a:cubicBezTo>
                        <a:cubicBezTo>
                          <a:pt x="21502" y="378"/>
                          <a:pt x="21301" y="294"/>
                          <a:pt x="21050" y="227"/>
                        </a:cubicBezTo>
                        <a:cubicBezTo>
                          <a:pt x="20907" y="185"/>
                          <a:pt x="20748" y="160"/>
                          <a:pt x="20598" y="152"/>
                        </a:cubicBezTo>
                        <a:cubicBezTo>
                          <a:pt x="20502" y="150"/>
                          <a:pt x="20406" y="149"/>
                          <a:pt x="20310" y="149"/>
                        </a:cubicBezTo>
                        <a:cubicBezTo>
                          <a:pt x="19747" y="149"/>
                          <a:pt x="19181" y="180"/>
                          <a:pt x="18618" y="180"/>
                        </a:cubicBezTo>
                        <a:cubicBezTo>
                          <a:pt x="18522" y="180"/>
                          <a:pt x="18426" y="179"/>
                          <a:pt x="18330" y="177"/>
                        </a:cubicBezTo>
                        <a:cubicBezTo>
                          <a:pt x="16329" y="135"/>
                          <a:pt x="14329" y="68"/>
                          <a:pt x="12321" y="26"/>
                        </a:cubicBezTo>
                        <a:cubicBezTo>
                          <a:pt x="11777" y="12"/>
                          <a:pt x="11231" y="1"/>
                          <a:pt x="10685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7" name="Google Shape;1924;p53">
                    <a:extLst>
                      <a:ext uri="{FF2B5EF4-FFF2-40B4-BE49-F238E27FC236}">
                        <a16:creationId xmlns:a16="http://schemas.microsoft.com/office/drawing/2014/main" id="{8A13493C-6CBF-3E77-65C2-A98A228C8898}"/>
                      </a:ext>
                    </a:extLst>
                  </p:cNvPr>
                  <p:cNvSpPr/>
                  <p:nvPr/>
                </p:nvSpPr>
                <p:spPr>
                  <a:xfrm>
                    <a:off x="644686" y="1901315"/>
                    <a:ext cx="872301" cy="27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45" h="1088" extrusionOk="0">
                        <a:moveTo>
                          <a:pt x="16221" y="0"/>
                        </a:moveTo>
                        <a:cubicBezTo>
                          <a:pt x="15114" y="0"/>
                          <a:pt x="14012" y="96"/>
                          <a:pt x="12906" y="135"/>
                        </a:cubicBezTo>
                        <a:cubicBezTo>
                          <a:pt x="12577" y="146"/>
                          <a:pt x="12246" y="150"/>
                          <a:pt x="11915" y="150"/>
                        </a:cubicBezTo>
                        <a:cubicBezTo>
                          <a:pt x="11189" y="150"/>
                          <a:pt x="10460" y="131"/>
                          <a:pt x="9732" y="131"/>
                        </a:cubicBezTo>
                        <a:cubicBezTo>
                          <a:pt x="9359" y="131"/>
                          <a:pt x="8985" y="136"/>
                          <a:pt x="8613" y="151"/>
                        </a:cubicBezTo>
                        <a:cubicBezTo>
                          <a:pt x="7157" y="202"/>
                          <a:pt x="5692" y="285"/>
                          <a:pt x="4252" y="478"/>
                        </a:cubicBezTo>
                        <a:cubicBezTo>
                          <a:pt x="2989" y="645"/>
                          <a:pt x="1700" y="453"/>
                          <a:pt x="436" y="695"/>
                        </a:cubicBezTo>
                        <a:cubicBezTo>
                          <a:pt x="168" y="754"/>
                          <a:pt x="1" y="896"/>
                          <a:pt x="85" y="980"/>
                        </a:cubicBezTo>
                        <a:cubicBezTo>
                          <a:pt x="143" y="1030"/>
                          <a:pt x="202" y="1072"/>
                          <a:pt x="260" y="1072"/>
                        </a:cubicBezTo>
                        <a:cubicBezTo>
                          <a:pt x="751" y="1072"/>
                          <a:pt x="1241" y="1088"/>
                          <a:pt x="1730" y="1088"/>
                        </a:cubicBezTo>
                        <a:cubicBezTo>
                          <a:pt x="2185" y="1088"/>
                          <a:pt x="2638" y="1074"/>
                          <a:pt x="3089" y="1022"/>
                        </a:cubicBezTo>
                        <a:cubicBezTo>
                          <a:pt x="5859" y="695"/>
                          <a:pt x="8638" y="645"/>
                          <a:pt x="11425" y="620"/>
                        </a:cubicBezTo>
                        <a:cubicBezTo>
                          <a:pt x="12128" y="612"/>
                          <a:pt x="12831" y="628"/>
                          <a:pt x="13534" y="545"/>
                        </a:cubicBezTo>
                        <a:cubicBezTo>
                          <a:pt x="14132" y="480"/>
                          <a:pt x="14728" y="457"/>
                          <a:pt x="15325" y="457"/>
                        </a:cubicBezTo>
                        <a:cubicBezTo>
                          <a:pt x="16048" y="457"/>
                          <a:pt x="16772" y="491"/>
                          <a:pt x="17501" y="528"/>
                        </a:cubicBezTo>
                        <a:cubicBezTo>
                          <a:pt x="18187" y="563"/>
                          <a:pt x="18873" y="573"/>
                          <a:pt x="19560" y="573"/>
                        </a:cubicBezTo>
                        <a:cubicBezTo>
                          <a:pt x="20171" y="573"/>
                          <a:pt x="20782" y="565"/>
                          <a:pt x="21393" y="561"/>
                        </a:cubicBezTo>
                        <a:cubicBezTo>
                          <a:pt x="21460" y="561"/>
                          <a:pt x="21527" y="511"/>
                          <a:pt x="21594" y="444"/>
                        </a:cubicBezTo>
                        <a:cubicBezTo>
                          <a:pt x="21694" y="361"/>
                          <a:pt x="21744" y="235"/>
                          <a:pt x="21711" y="168"/>
                        </a:cubicBezTo>
                        <a:cubicBezTo>
                          <a:pt x="21680" y="106"/>
                          <a:pt x="21462" y="58"/>
                          <a:pt x="21210" y="58"/>
                        </a:cubicBezTo>
                        <a:cubicBezTo>
                          <a:pt x="21190" y="58"/>
                          <a:pt x="21170" y="59"/>
                          <a:pt x="21150" y="59"/>
                        </a:cubicBezTo>
                        <a:cubicBezTo>
                          <a:pt x="20427" y="64"/>
                          <a:pt x="19701" y="82"/>
                          <a:pt x="18976" y="82"/>
                        </a:cubicBezTo>
                        <a:cubicBezTo>
                          <a:pt x="18408" y="82"/>
                          <a:pt x="17841" y="71"/>
                          <a:pt x="17275" y="34"/>
                        </a:cubicBezTo>
                        <a:cubicBezTo>
                          <a:pt x="16923" y="10"/>
                          <a:pt x="16572" y="0"/>
                          <a:pt x="16221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47" name="CuadroTexto 46">
                  <a:extLst>
                    <a:ext uri="{FF2B5EF4-FFF2-40B4-BE49-F238E27FC236}">
                      <a16:creationId xmlns:a16="http://schemas.microsoft.com/office/drawing/2014/main" id="{B9A6DFF1-1331-F921-94EE-4EF3001D0F28}"/>
                    </a:ext>
                  </a:extLst>
                </p:cNvPr>
                <p:cNvSpPr txBox="1"/>
                <p:nvPr/>
              </p:nvSpPr>
              <p:spPr>
                <a:xfrm>
                  <a:off x="1847583" y="3795957"/>
                  <a:ext cx="34818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MX" sz="1100" dirty="0">
                      <a:latin typeface="Cavolini" panose="03000502040302020204" pitchFamily="66" charset="0"/>
                      <a:cs typeface="Cavolini" panose="03000502040302020204" pitchFamily="66" charset="0"/>
                    </a:rPr>
                    <a:t>B</a:t>
                  </a:r>
                  <a:endParaRPr lang="es-PE" sz="1100" dirty="0">
                    <a:latin typeface="Cavolini" panose="03000502040302020204" pitchFamily="66" charset="0"/>
                    <a:cs typeface="Cavolini" panose="03000502040302020204" pitchFamily="66" charset="0"/>
                  </a:endParaRPr>
                </a:p>
              </p:txBody>
            </p:sp>
            <p:sp>
              <p:nvSpPr>
                <p:cNvPr id="48" name="CuadroTexto 47">
                  <a:extLst>
                    <a:ext uri="{FF2B5EF4-FFF2-40B4-BE49-F238E27FC236}">
                      <a16:creationId xmlns:a16="http://schemas.microsoft.com/office/drawing/2014/main" id="{E0DA10CC-31D5-E55C-1ABF-F36589894B4B}"/>
                    </a:ext>
                  </a:extLst>
                </p:cNvPr>
                <p:cNvSpPr txBox="1"/>
                <p:nvPr/>
              </p:nvSpPr>
              <p:spPr>
                <a:xfrm>
                  <a:off x="1837971" y="3950515"/>
                  <a:ext cx="27924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100" dirty="0">
                      <a:latin typeface="Cavolini" panose="03000502040302020204" pitchFamily="66" charset="0"/>
                      <a:cs typeface="Cavolini" panose="03000502040302020204" pitchFamily="66" charset="0"/>
                    </a:rPr>
                    <a:t>B</a:t>
                  </a:r>
                  <a:endParaRPr lang="es-PE" sz="1100" dirty="0">
                    <a:latin typeface="Cavolini" panose="03000502040302020204" pitchFamily="66" charset="0"/>
                    <a:cs typeface="Cavolini" panose="03000502040302020204" pitchFamily="66" charset="0"/>
                  </a:endParaRPr>
                </a:p>
              </p:txBody>
            </p:sp>
            <p:sp>
              <p:nvSpPr>
                <p:cNvPr id="49" name="Google Shape;1822;p53">
                  <a:extLst>
                    <a:ext uri="{FF2B5EF4-FFF2-40B4-BE49-F238E27FC236}">
                      <a16:creationId xmlns:a16="http://schemas.microsoft.com/office/drawing/2014/main" id="{63804EE4-A6C8-38DE-F17E-0B004BFFC410}"/>
                    </a:ext>
                  </a:extLst>
                </p:cNvPr>
                <p:cNvSpPr/>
                <p:nvPr/>
              </p:nvSpPr>
              <p:spPr>
                <a:xfrm>
                  <a:off x="2182910" y="3740798"/>
                  <a:ext cx="385713" cy="834256"/>
                </a:xfrm>
                <a:custGeom>
                  <a:avLst/>
                  <a:gdLst>
                    <a:gd name="connsiteX0" fmla="*/ 0 w 385713"/>
                    <a:gd name="connsiteY0" fmla="*/ 64287 h 834256"/>
                    <a:gd name="connsiteX1" fmla="*/ 64287 w 385713"/>
                    <a:gd name="connsiteY1" fmla="*/ 0 h 834256"/>
                    <a:gd name="connsiteX2" fmla="*/ 321426 w 385713"/>
                    <a:gd name="connsiteY2" fmla="*/ 0 h 834256"/>
                    <a:gd name="connsiteX3" fmla="*/ 385713 w 385713"/>
                    <a:gd name="connsiteY3" fmla="*/ 64287 h 834256"/>
                    <a:gd name="connsiteX4" fmla="*/ 385713 w 385713"/>
                    <a:gd name="connsiteY4" fmla="*/ 395958 h 834256"/>
                    <a:gd name="connsiteX5" fmla="*/ 385713 w 385713"/>
                    <a:gd name="connsiteY5" fmla="*/ 769969 h 834256"/>
                    <a:gd name="connsiteX6" fmla="*/ 321426 w 385713"/>
                    <a:gd name="connsiteY6" fmla="*/ 834256 h 834256"/>
                    <a:gd name="connsiteX7" fmla="*/ 64287 w 385713"/>
                    <a:gd name="connsiteY7" fmla="*/ 834256 h 834256"/>
                    <a:gd name="connsiteX8" fmla="*/ 0 w 385713"/>
                    <a:gd name="connsiteY8" fmla="*/ 769969 h 834256"/>
                    <a:gd name="connsiteX9" fmla="*/ 0 w 385713"/>
                    <a:gd name="connsiteY9" fmla="*/ 438298 h 834256"/>
                    <a:gd name="connsiteX10" fmla="*/ 0 w 385713"/>
                    <a:gd name="connsiteY10" fmla="*/ 64287 h 834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5713" h="834256" fill="none" extrusionOk="0">
                      <a:moveTo>
                        <a:pt x="0" y="64287"/>
                      </a:moveTo>
                      <a:cubicBezTo>
                        <a:pt x="-3040" y="25353"/>
                        <a:pt x="30868" y="-769"/>
                        <a:pt x="64287" y="0"/>
                      </a:cubicBezTo>
                      <a:cubicBezTo>
                        <a:pt x="128671" y="7555"/>
                        <a:pt x="230644" y="-4353"/>
                        <a:pt x="321426" y="0"/>
                      </a:cubicBezTo>
                      <a:cubicBezTo>
                        <a:pt x="364584" y="-1694"/>
                        <a:pt x="387582" y="22350"/>
                        <a:pt x="385713" y="64287"/>
                      </a:cubicBezTo>
                      <a:cubicBezTo>
                        <a:pt x="401067" y="203815"/>
                        <a:pt x="392434" y="243234"/>
                        <a:pt x="385713" y="395958"/>
                      </a:cubicBezTo>
                      <a:cubicBezTo>
                        <a:pt x="378992" y="548682"/>
                        <a:pt x="380968" y="616814"/>
                        <a:pt x="385713" y="769969"/>
                      </a:cubicBezTo>
                      <a:cubicBezTo>
                        <a:pt x="383955" y="801700"/>
                        <a:pt x="357051" y="840378"/>
                        <a:pt x="321426" y="834256"/>
                      </a:cubicBezTo>
                      <a:cubicBezTo>
                        <a:pt x="206219" y="824368"/>
                        <a:pt x="190189" y="831085"/>
                        <a:pt x="64287" y="834256"/>
                      </a:cubicBezTo>
                      <a:cubicBezTo>
                        <a:pt x="28323" y="833278"/>
                        <a:pt x="-911" y="801696"/>
                        <a:pt x="0" y="769969"/>
                      </a:cubicBezTo>
                      <a:cubicBezTo>
                        <a:pt x="-1997" y="634473"/>
                        <a:pt x="-14202" y="554276"/>
                        <a:pt x="0" y="438298"/>
                      </a:cubicBezTo>
                      <a:cubicBezTo>
                        <a:pt x="14202" y="322320"/>
                        <a:pt x="14686" y="221938"/>
                        <a:pt x="0" y="64287"/>
                      </a:cubicBezTo>
                      <a:close/>
                    </a:path>
                    <a:path w="385713" h="834256" stroke="0" extrusionOk="0">
                      <a:moveTo>
                        <a:pt x="0" y="64287"/>
                      </a:moveTo>
                      <a:cubicBezTo>
                        <a:pt x="7706" y="26579"/>
                        <a:pt x="26762" y="-7718"/>
                        <a:pt x="64287" y="0"/>
                      </a:cubicBezTo>
                      <a:cubicBezTo>
                        <a:pt x="175573" y="-10219"/>
                        <a:pt x="237584" y="2742"/>
                        <a:pt x="321426" y="0"/>
                      </a:cubicBezTo>
                      <a:cubicBezTo>
                        <a:pt x="356354" y="-3169"/>
                        <a:pt x="388430" y="32153"/>
                        <a:pt x="385713" y="64287"/>
                      </a:cubicBezTo>
                      <a:cubicBezTo>
                        <a:pt x="370193" y="189141"/>
                        <a:pt x="381816" y="267758"/>
                        <a:pt x="385713" y="410071"/>
                      </a:cubicBezTo>
                      <a:cubicBezTo>
                        <a:pt x="389610" y="552384"/>
                        <a:pt x="396864" y="608022"/>
                        <a:pt x="385713" y="769969"/>
                      </a:cubicBezTo>
                      <a:cubicBezTo>
                        <a:pt x="387892" y="798540"/>
                        <a:pt x="357870" y="834080"/>
                        <a:pt x="321426" y="834256"/>
                      </a:cubicBezTo>
                      <a:cubicBezTo>
                        <a:pt x="227167" y="832071"/>
                        <a:pt x="169413" y="846370"/>
                        <a:pt x="64287" y="834256"/>
                      </a:cubicBezTo>
                      <a:cubicBezTo>
                        <a:pt x="28650" y="836308"/>
                        <a:pt x="308" y="802204"/>
                        <a:pt x="0" y="769969"/>
                      </a:cubicBezTo>
                      <a:cubicBezTo>
                        <a:pt x="-11027" y="685811"/>
                        <a:pt x="-12394" y="514014"/>
                        <a:pt x="0" y="424185"/>
                      </a:cubicBezTo>
                      <a:cubicBezTo>
                        <a:pt x="12394" y="334356"/>
                        <a:pt x="-15827" y="160070"/>
                        <a:pt x="0" y="6428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 cmpd="sng">
                  <a:solidFill>
                    <a:schemeClr val="accent3"/>
                  </a:solidFill>
                  <a:prstDash val="solid"/>
                  <a:round/>
                  <a:headEnd type="none" w="sm" len="sm"/>
                  <a:tailEnd type="none" w="sm" len="sm"/>
                  <a:extLst>
                    <a:ext uri="{C807C97D-BFC1-408E-A445-0C87EB9F89A2}">
                      <ask:lineSketchStyleProps xmlns:ask="http://schemas.microsoft.com/office/drawing/2018/sketchyshapes" sd="4030032840">
                        <a:prstGeom prst="roundRect">
                          <a:avLst>
                            <a:gd name="adj" fmla="val 16667"/>
                          </a:avLst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grpSp>
              <p:nvGrpSpPr>
                <p:cNvPr id="50" name="Google Shape;1918;p53">
                  <a:extLst>
                    <a:ext uri="{FF2B5EF4-FFF2-40B4-BE49-F238E27FC236}">
                      <a16:creationId xmlns:a16="http://schemas.microsoft.com/office/drawing/2014/main" id="{1D7257A7-2B5D-23CF-1CDF-6629B3A63EFC}"/>
                    </a:ext>
                  </a:extLst>
                </p:cNvPr>
                <p:cNvGrpSpPr/>
                <p:nvPr/>
              </p:nvGrpSpPr>
              <p:grpSpPr>
                <a:xfrm>
                  <a:off x="2201576" y="3839129"/>
                  <a:ext cx="348381" cy="735925"/>
                  <a:chOff x="633975" y="1901315"/>
                  <a:chExt cx="900140" cy="797985"/>
                </a:xfrm>
              </p:grpSpPr>
              <p:sp>
                <p:nvSpPr>
                  <p:cNvPr id="166" name="Google Shape;1919;p53">
                    <a:extLst>
                      <a:ext uri="{FF2B5EF4-FFF2-40B4-BE49-F238E27FC236}">
                        <a16:creationId xmlns:a16="http://schemas.microsoft.com/office/drawing/2014/main" id="{5780FD20-F618-5D58-C5BD-72063A0A7C4B}"/>
                      </a:ext>
                    </a:extLst>
                  </p:cNvPr>
                  <p:cNvSpPr/>
                  <p:nvPr/>
                </p:nvSpPr>
                <p:spPr>
                  <a:xfrm>
                    <a:off x="648377" y="2530188"/>
                    <a:ext cx="862553" cy="22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502" h="912" extrusionOk="0">
                        <a:moveTo>
                          <a:pt x="10685" y="1"/>
                        </a:moveTo>
                        <a:cubicBezTo>
                          <a:pt x="10256" y="1"/>
                          <a:pt x="9827" y="8"/>
                          <a:pt x="9400" y="26"/>
                        </a:cubicBezTo>
                        <a:cubicBezTo>
                          <a:pt x="7023" y="119"/>
                          <a:pt x="4646" y="244"/>
                          <a:pt x="2269" y="361"/>
                        </a:cubicBezTo>
                        <a:cubicBezTo>
                          <a:pt x="1666" y="395"/>
                          <a:pt x="1056" y="437"/>
                          <a:pt x="344" y="487"/>
                        </a:cubicBezTo>
                        <a:cubicBezTo>
                          <a:pt x="68" y="504"/>
                          <a:pt x="1" y="696"/>
                          <a:pt x="252" y="805"/>
                        </a:cubicBezTo>
                        <a:cubicBezTo>
                          <a:pt x="440" y="888"/>
                          <a:pt x="622" y="912"/>
                          <a:pt x="798" y="912"/>
                        </a:cubicBezTo>
                        <a:cubicBezTo>
                          <a:pt x="958" y="912"/>
                          <a:pt x="1113" y="892"/>
                          <a:pt x="1265" y="880"/>
                        </a:cubicBezTo>
                        <a:cubicBezTo>
                          <a:pt x="3929" y="681"/>
                          <a:pt x="6587" y="492"/>
                          <a:pt x="9259" y="492"/>
                        </a:cubicBezTo>
                        <a:cubicBezTo>
                          <a:pt x="9835" y="492"/>
                          <a:pt x="10412" y="501"/>
                          <a:pt x="10990" y="520"/>
                        </a:cubicBezTo>
                        <a:cubicBezTo>
                          <a:pt x="11585" y="539"/>
                          <a:pt x="12181" y="545"/>
                          <a:pt x="12778" y="545"/>
                        </a:cubicBezTo>
                        <a:cubicBezTo>
                          <a:pt x="13704" y="545"/>
                          <a:pt x="14633" y="531"/>
                          <a:pt x="15561" y="531"/>
                        </a:cubicBezTo>
                        <a:cubicBezTo>
                          <a:pt x="15876" y="531"/>
                          <a:pt x="16191" y="533"/>
                          <a:pt x="16505" y="537"/>
                        </a:cubicBezTo>
                        <a:cubicBezTo>
                          <a:pt x="17936" y="545"/>
                          <a:pt x="19367" y="621"/>
                          <a:pt x="20807" y="646"/>
                        </a:cubicBezTo>
                        <a:cubicBezTo>
                          <a:pt x="20916" y="646"/>
                          <a:pt x="21033" y="629"/>
                          <a:pt x="21150" y="596"/>
                        </a:cubicBezTo>
                        <a:cubicBezTo>
                          <a:pt x="21343" y="554"/>
                          <a:pt x="21493" y="470"/>
                          <a:pt x="21493" y="428"/>
                        </a:cubicBezTo>
                        <a:cubicBezTo>
                          <a:pt x="21502" y="378"/>
                          <a:pt x="21301" y="294"/>
                          <a:pt x="21050" y="227"/>
                        </a:cubicBezTo>
                        <a:cubicBezTo>
                          <a:pt x="20907" y="185"/>
                          <a:pt x="20748" y="160"/>
                          <a:pt x="20598" y="152"/>
                        </a:cubicBezTo>
                        <a:cubicBezTo>
                          <a:pt x="20502" y="150"/>
                          <a:pt x="20406" y="149"/>
                          <a:pt x="20310" y="149"/>
                        </a:cubicBezTo>
                        <a:cubicBezTo>
                          <a:pt x="19747" y="149"/>
                          <a:pt x="19181" y="180"/>
                          <a:pt x="18618" y="180"/>
                        </a:cubicBezTo>
                        <a:cubicBezTo>
                          <a:pt x="18522" y="180"/>
                          <a:pt x="18426" y="179"/>
                          <a:pt x="18330" y="177"/>
                        </a:cubicBezTo>
                        <a:cubicBezTo>
                          <a:pt x="16329" y="135"/>
                          <a:pt x="14329" y="68"/>
                          <a:pt x="12321" y="26"/>
                        </a:cubicBezTo>
                        <a:cubicBezTo>
                          <a:pt x="11777" y="12"/>
                          <a:pt x="11231" y="1"/>
                          <a:pt x="10685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7" name="Google Shape;1920;p53">
                    <a:extLst>
                      <a:ext uri="{FF2B5EF4-FFF2-40B4-BE49-F238E27FC236}">
                        <a16:creationId xmlns:a16="http://schemas.microsoft.com/office/drawing/2014/main" id="{7B502109-92E9-874D-E1A5-6F09EB5CCA46}"/>
                      </a:ext>
                    </a:extLst>
                  </p:cNvPr>
                  <p:cNvSpPr/>
                  <p:nvPr/>
                </p:nvSpPr>
                <p:spPr>
                  <a:xfrm>
                    <a:off x="644686" y="2369426"/>
                    <a:ext cx="872301" cy="27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45" h="1088" extrusionOk="0">
                        <a:moveTo>
                          <a:pt x="16221" y="0"/>
                        </a:moveTo>
                        <a:cubicBezTo>
                          <a:pt x="15114" y="0"/>
                          <a:pt x="14012" y="96"/>
                          <a:pt x="12906" y="135"/>
                        </a:cubicBezTo>
                        <a:cubicBezTo>
                          <a:pt x="12577" y="146"/>
                          <a:pt x="12246" y="150"/>
                          <a:pt x="11915" y="150"/>
                        </a:cubicBezTo>
                        <a:cubicBezTo>
                          <a:pt x="11189" y="150"/>
                          <a:pt x="10460" y="131"/>
                          <a:pt x="9732" y="131"/>
                        </a:cubicBezTo>
                        <a:cubicBezTo>
                          <a:pt x="9359" y="131"/>
                          <a:pt x="8985" y="136"/>
                          <a:pt x="8613" y="151"/>
                        </a:cubicBezTo>
                        <a:cubicBezTo>
                          <a:pt x="7157" y="202"/>
                          <a:pt x="5692" y="285"/>
                          <a:pt x="4252" y="478"/>
                        </a:cubicBezTo>
                        <a:cubicBezTo>
                          <a:pt x="2989" y="645"/>
                          <a:pt x="1700" y="453"/>
                          <a:pt x="436" y="695"/>
                        </a:cubicBezTo>
                        <a:cubicBezTo>
                          <a:pt x="168" y="754"/>
                          <a:pt x="1" y="896"/>
                          <a:pt x="85" y="980"/>
                        </a:cubicBezTo>
                        <a:cubicBezTo>
                          <a:pt x="143" y="1030"/>
                          <a:pt x="202" y="1072"/>
                          <a:pt x="260" y="1072"/>
                        </a:cubicBezTo>
                        <a:cubicBezTo>
                          <a:pt x="751" y="1072"/>
                          <a:pt x="1241" y="1088"/>
                          <a:pt x="1730" y="1088"/>
                        </a:cubicBezTo>
                        <a:cubicBezTo>
                          <a:pt x="2185" y="1088"/>
                          <a:pt x="2638" y="1074"/>
                          <a:pt x="3089" y="1022"/>
                        </a:cubicBezTo>
                        <a:cubicBezTo>
                          <a:pt x="5859" y="695"/>
                          <a:pt x="8638" y="645"/>
                          <a:pt x="11425" y="620"/>
                        </a:cubicBezTo>
                        <a:cubicBezTo>
                          <a:pt x="12128" y="612"/>
                          <a:pt x="12831" y="628"/>
                          <a:pt x="13534" y="545"/>
                        </a:cubicBezTo>
                        <a:cubicBezTo>
                          <a:pt x="14132" y="480"/>
                          <a:pt x="14728" y="457"/>
                          <a:pt x="15325" y="457"/>
                        </a:cubicBezTo>
                        <a:cubicBezTo>
                          <a:pt x="16048" y="457"/>
                          <a:pt x="16772" y="491"/>
                          <a:pt x="17501" y="528"/>
                        </a:cubicBezTo>
                        <a:cubicBezTo>
                          <a:pt x="18187" y="563"/>
                          <a:pt x="18873" y="573"/>
                          <a:pt x="19560" y="573"/>
                        </a:cubicBezTo>
                        <a:cubicBezTo>
                          <a:pt x="20171" y="573"/>
                          <a:pt x="20782" y="565"/>
                          <a:pt x="21393" y="561"/>
                        </a:cubicBezTo>
                        <a:cubicBezTo>
                          <a:pt x="21460" y="561"/>
                          <a:pt x="21527" y="511"/>
                          <a:pt x="21594" y="444"/>
                        </a:cubicBezTo>
                        <a:cubicBezTo>
                          <a:pt x="21694" y="361"/>
                          <a:pt x="21744" y="235"/>
                          <a:pt x="21711" y="168"/>
                        </a:cubicBezTo>
                        <a:cubicBezTo>
                          <a:pt x="21680" y="106"/>
                          <a:pt x="21462" y="58"/>
                          <a:pt x="21210" y="58"/>
                        </a:cubicBezTo>
                        <a:cubicBezTo>
                          <a:pt x="21190" y="58"/>
                          <a:pt x="21170" y="59"/>
                          <a:pt x="21150" y="59"/>
                        </a:cubicBezTo>
                        <a:cubicBezTo>
                          <a:pt x="20427" y="64"/>
                          <a:pt x="19701" y="82"/>
                          <a:pt x="18976" y="82"/>
                        </a:cubicBezTo>
                        <a:cubicBezTo>
                          <a:pt x="18408" y="82"/>
                          <a:pt x="17841" y="71"/>
                          <a:pt x="17275" y="34"/>
                        </a:cubicBezTo>
                        <a:cubicBezTo>
                          <a:pt x="16923" y="10"/>
                          <a:pt x="16572" y="0"/>
                          <a:pt x="16221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8" name="Google Shape;1921;p53">
                    <a:extLst>
                      <a:ext uri="{FF2B5EF4-FFF2-40B4-BE49-F238E27FC236}">
                        <a16:creationId xmlns:a16="http://schemas.microsoft.com/office/drawing/2014/main" id="{10E383A0-78CC-6431-2B65-402CE38CD9EB}"/>
                      </a:ext>
                    </a:extLst>
                  </p:cNvPr>
                  <p:cNvSpPr/>
                  <p:nvPr/>
                </p:nvSpPr>
                <p:spPr>
                  <a:xfrm>
                    <a:off x="640353" y="2218439"/>
                    <a:ext cx="884014" cy="174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037" h="697" extrusionOk="0">
                        <a:moveTo>
                          <a:pt x="17814" y="1"/>
                        </a:moveTo>
                        <a:cubicBezTo>
                          <a:pt x="17338" y="1"/>
                          <a:pt x="16862" y="3"/>
                          <a:pt x="16387" y="10"/>
                        </a:cubicBezTo>
                        <a:cubicBezTo>
                          <a:pt x="14035" y="43"/>
                          <a:pt x="11692" y="135"/>
                          <a:pt x="9340" y="169"/>
                        </a:cubicBezTo>
                        <a:cubicBezTo>
                          <a:pt x="6587" y="202"/>
                          <a:pt x="3825" y="202"/>
                          <a:pt x="1071" y="219"/>
                        </a:cubicBezTo>
                        <a:cubicBezTo>
                          <a:pt x="950" y="219"/>
                          <a:pt x="829" y="215"/>
                          <a:pt x="707" y="215"/>
                        </a:cubicBezTo>
                        <a:cubicBezTo>
                          <a:pt x="586" y="215"/>
                          <a:pt x="465" y="219"/>
                          <a:pt x="343" y="236"/>
                        </a:cubicBezTo>
                        <a:cubicBezTo>
                          <a:pt x="276" y="244"/>
                          <a:pt x="218" y="269"/>
                          <a:pt x="159" y="294"/>
                        </a:cubicBezTo>
                        <a:cubicBezTo>
                          <a:pt x="67" y="353"/>
                          <a:pt x="0" y="428"/>
                          <a:pt x="8" y="479"/>
                        </a:cubicBezTo>
                        <a:cubicBezTo>
                          <a:pt x="8" y="520"/>
                          <a:pt x="243" y="571"/>
                          <a:pt x="519" y="579"/>
                        </a:cubicBezTo>
                        <a:cubicBezTo>
                          <a:pt x="1481" y="634"/>
                          <a:pt x="2436" y="697"/>
                          <a:pt x="3398" y="697"/>
                        </a:cubicBezTo>
                        <a:cubicBezTo>
                          <a:pt x="3457" y="697"/>
                          <a:pt x="3515" y="697"/>
                          <a:pt x="3574" y="696"/>
                        </a:cubicBezTo>
                        <a:cubicBezTo>
                          <a:pt x="6461" y="654"/>
                          <a:pt x="9357" y="562"/>
                          <a:pt x="12253" y="504"/>
                        </a:cubicBezTo>
                        <a:cubicBezTo>
                          <a:pt x="13450" y="479"/>
                          <a:pt x="14638" y="495"/>
                          <a:pt x="15826" y="479"/>
                        </a:cubicBezTo>
                        <a:cubicBezTo>
                          <a:pt x="16856" y="462"/>
                          <a:pt x="17877" y="386"/>
                          <a:pt x="18906" y="386"/>
                        </a:cubicBezTo>
                        <a:cubicBezTo>
                          <a:pt x="19685" y="386"/>
                          <a:pt x="20463" y="470"/>
                          <a:pt x="21250" y="479"/>
                        </a:cubicBezTo>
                        <a:cubicBezTo>
                          <a:pt x="21356" y="479"/>
                          <a:pt x="21477" y="501"/>
                          <a:pt x="21597" y="501"/>
                        </a:cubicBezTo>
                        <a:cubicBezTo>
                          <a:pt x="21658" y="501"/>
                          <a:pt x="21718" y="495"/>
                          <a:pt x="21777" y="479"/>
                        </a:cubicBezTo>
                        <a:cubicBezTo>
                          <a:pt x="22036" y="386"/>
                          <a:pt x="22028" y="85"/>
                          <a:pt x="21944" y="60"/>
                        </a:cubicBezTo>
                        <a:cubicBezTo>
                          <a:pt x="21886" y="35"/>
                          <a:pt x="21836" y="27"/>
                          <a:pt x="21794" y="27"/>
                        </a:cubicBezTo>
                        <a:cubicBezTo>
                          <a:pt x="20470" y="20"/>
                          <a:pt x="19141" y="1"/>
                          <a:pt x="17814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69" name="Google Shape;1922;p53">
                    <a:extLst>
                      <a:ext uri="{FF2B5EF4-FFF2-40B4-BE49-F238E27FC236}">
                        <a16:creationId xmlns:a16="http://schemas.microsoft.com/office/drawing/2014/main" id="{BED26E0B-843C-F991-082A-52A10AA8A99F}"/>
                      </a:ext>
                    </a:extLst>
                  </p:cNvPr>
                  <p:cNvSpPr/>
                  <p:nvPr/>
                </p:nvSpPr>
                <p:spPr>
                  <a:xfrm>
                    <a:off x="633975" y="2686550"/>
                    <a:ext cx="900140" cy="127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2439" h="510" extrusionOk="0">
                        <a:moveTo>
                          <a:pt x="19049" y="1"/>
                        </a:moveTo>
                        <a:cubicBezTo>
                          <a:pt x="18563" y="1"/>
                          <a:pt x="18078" y="1"/>
                          <a:pt x="17592" y="4"/>
                        </a:cubicBezTo>
                        <a:cubicBezTo>
                          <a:pt x="15082" y="21"/>
                          <a:pt x="12571" y="46"/>
                          <a:pt x="10060" y="54"/>
                        </a:cubicBezTo>
                        <a:cubicBezTo>
                          <a:pt x="9248" y="59"/>
                          <a:pt x="8438" y="61"/>
                          <a:pt x="7629" y="61"/>
                        </a:cubicBezTo>
                        <a:cubicBezTo>
                          <a:pt x="6819" y="61"/>
                          <a:pt x="6009" y="59"/>
                          <a:pt x="5197" y="54"/>
                        </a:cubicBezTo>
                        <a:cubicBezTo>
                          <a:pt x="4260" y="54"/>
                          <a:pt x="3323" y="21"/>
                          <a:pt x="2385" y="13"/>
                        </a:cubicBezTo>
                        <a:cubicBezTo>
                          <a:pt x="2168" y="10"/>
                          <a:pt x="1950" y="9"/>
                          <a:pt x="1733" y="9"/>
                        </a:cubicBezTo>
                        <a:cubicBezTo>
                          <a:pt x="1297" y="9"/>
                          <a:pt x="862" y="13"/>
                          <a:pt x="427" y="13"/>
                        </a:cubicBezTo>
                        <a:cubicBezTo>
                          <a:pt x="193" y="13"/>
                          <a:pt x="0" y="71"/>
                          <a:pt x="0" y="147"/>
                        </a:cubicBezTo>
                        <a:cubicBezTo>
                          <a:pt x="0" y="222"/>
                          <a:pt x="167" y="314"/>
                          <a:pt x="377" y="339"/>
                        </a:cubicBezTo>
                        <a:cubicBezTo>
                          <a:pt x="502" y="356"/>
                          <a:pt x="628" y="373"/>
                          <a:pt x="753" y="381"/>
                        </a:cubicBezTo>
                        <a:cubicBezTo>
                          <a:pt x="1967" y="423"/>
                          <a:pt x="3172" y="473"/>
                          <a:pt x="4377" y="490"/>
                        </a:cubicBezTo>
                        <a:cubicBezTo>
                          <a:pt x="5786" y="502"/>
                          <a:pt x="7191" y="510"/>
                          <a:pt x="8594" y="510"/>
                        </a:cubicBezTo>
                        <a:cubicBezTo>
                          <a:pt x="9108" y="510"/>
                          <a:pt x="9622" y="509"/>
                          <a:pt x="10135" y="506"/>
                        </a:cubicBezTo>
                        <a:cubicBezTo>
                          <a:pt x="11441" y="498"/>
                          <a:pt x="12738" y="423"/>
                          <a:pt x="14044" y="398"/>
                        </a:cubicBezTo>
                        <a:cubicBezTo>
                          <a:pt x="14068" y="397"/>
                          <a:pt x="14092" y="397"/>
                          <a:pt x="14116" y="397"/>
                        </a:cubicBezTo>
                        <a:cubicBezTo>
                          <a:pt x="14477" y="397"/>
                          <a:pt x="14832" y="449"/>
                          <a:pt x="15193" y="449"/>
                        </a:cubicBezTo>
                        <a:cubicBezTo>
                          <a:pt x="15217" y="449"/>
                          <a:pt x="15241" y="448"/>
                          <a:pt x="15266" y="448"/>
                        </a:cubicBezTo>
                        <a:cubicBezTo>
                          <a:pt x="16797" y="431"/>
                          <a:pt x="18329" y="381"/>
                          <a:pt x="19860" y="373"/>
                        </a:cubicBezTo>
                        <a:cubicBezTo>
                          <a:pt x="20496" y="373"/>
                          <a:pt x="21132" y="465"/>
                          <a:pt x="21777" y="481"/>
                        </a:cubicBezTo>
                        <a:cubicBezTo>
                          <a:pt x="21849" y="485"/>
                          <a:pt x="21926" y="495"/>
                          <a:pt x="22002" y="495"/>
                        </a:cubicBezTo>
                        <a:cubicBezTo>
                          <a:pt x="22086" y="495"/>
                          <a:pt x="22167" y="483"/>
                          <a:pt x="22237" y="439"/>
                        </a:cubicBezTo>
                        <a:cubicBezTo>
                          <a:pt x="22438" y="306"/>
                          <a:pt x="22220" y="4"/>
                          <a:pt x="21986" y="4"/>
                        </a:cubicBezTo>
                        <a:cubicBezTo>
                          <a:pt x="20999" y="4"/>
                          <a:pt x="20022" y="1"/>
                          <a:pt x="19049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0" name="Google Shape;1923;p53">
                    <a:extLst>
                      <a:ext uri="{FF2B5EF4-FFF2-40B4-BE49-F238E27FC236}">
                        <a16:creationId xmlns:a16="http://schemas.microsoft.com/office/drawing/2014/main" id="{2DC59CB0-3D83-C536-5B72-284BAED00CC7}"/>
                      </a:ext>
                    </a:extLst>
                  </p:cNvPr>
                  <p:cNvSpPr/>
                  <p:nvPr/>
                </p:nvSpPr>
                <p:spPr>
                  <a:xfrm>
                    <a:off x="648377" y="2062077"/>
                    <a:ext cx="862553" cy="228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502" h="912" extrusionOk="0">
                        <a:moveTo>
                          <a:pt x="10685" y="1"/>
                        </a:moveTo>
                        <a:cubicBezTo>
                          <a:pt x="10256" y="1"/>
                          <a:pt x="9827" y="8"/>
                          <a:pt x="9400" y="26"/>
                        </a:cubicBezTo>
                        <a:cubicBezTo>
                          <a:pt x="7023" y="119"/>
                          <a:pt x="4646" y="244"/>
                          <a:pt x="2269" y="361"/>
                        </a:cubicBezTo>
                        <a:cubicBezTo>
                          <a:pt x="1666" y="395"/>
                          <a:pt x="1056" y="437"/>
                          <a:pt x="344" y="487"/>
                        </a:cubicBezTo>
                        <a:cubicBezTo>
                          <a:pt x="68" y="504"/>
                          <a:pt x="1" y="696"/>
                          <a:pt x="252" y="805"/>
                        </a:cubicBezTo>
                        <a:cubicBezTo>
                          <a:pt x="440" y="888"/>
                          <a:pt x="622" y="912"/>
                          <a:pt x="798" y="912"/>
                        </a:cubicBezTo>
                        <a:cubicBezTo>
                          <a:pt x="958" y="912"/>
                          <a:pt x="1113" y="892"/>
                          <a:pt x="1265" y="880"/>
                        </a:cubicBezTo>
                        <a:cubicBezTo>
                          <a:pt x="3929" y="681"/>
                          <a:pt x="6587" y="492"/>
                          <a:pt x="9259" y="492"/>
                        </a:cubicBezTo>
                        <a:cubicBezTo>
                          <a:pt x="9835" y="492"/>
                          <a:pt x="10412" y="501"/>
                          <a:pt x="10990" y="520"/>
                        </a:cubicBezTo>
                        <a:cubicBezTo>
                          <a:pt x="11585" y="539"/>
                          <a:pt x="12181" y="545"/>
                          <a:pt x="12778" y="545"/>
                        </a:cubicBezTo>
                        <a:cubicBezTo>
                          <a:pt x="13704" y="545"/>
                          <a:pt x="14633" y="531"/>
                          <a:pt x="15561" y="531"/>
                        </a:cubicBezTo>
                        <a:cubicBezTo>
                          <a:pt x="15876" y="531"/>
                          <a:pt x="16191" y="533"/>
                          <a:pt x="16505" y="537"/>
                        </a:cubicBezTo>
                        <a:cubicBezTo>
                          <a:pt x="17936" y="545"/>
                          <a:pt x="19367" y="621"/>
                          <a:pt x="20807" y="646"/>
                        </a:cubicBezTo>
                        <a:cubicBezTo>
                          <a:pt x="20916" y="646"/>
                          <a:pt x="21033" y="629"/>
                          <a:pt x="21150" y="596"/>
                        </a:cubicBezTo>
                        <a:cubicBezTo>
                          <a:pt x="21343" y="554"/>
                          <a:pt x="21493" y="470"/>
                          <a:pt x="21493" y="428"/>
                        </a:cubicBezTo>
                        <a:cubicBezTo>
                          <a:pt x="21502" y="378"/>
                          <a:pt x="21301" y="294"/>
                          <a:pt x="21050" y="227"/>
                        </a:cubicBezTo>
                        <a:cubicBezTo>
                          <a:pt x="20907" y="185"/>
                          <a:pt x="20748" y="160"/>
                          <a:pt x="20598" y="152"/>
                        </a:cubicBezTo>
                        <a:cubicBezTo>
                          <a:pt x="20502" y="150"/>
                          <a:pt x="20406" y="149"/>
                          <a:pt x="20310" y="149"/>
                        </a:cubicBezTo>
                        <a:cubicBezTo>
                          <a:pt x="19747" y="149"/>
                          <a:pt x="19181" y="180"/>
                          <a:pt x="18618" y="180"/>
                        </a:cubicBezTo>
                        <a:cubicBezTo>
                          <a:pt x="18522" y="180"/>
                          <a:pt x="18426" y="179"/>
                          <a:pt x="18330" y="177"/>
                        </a:cubicBezTo>
                        <a:cubicBezTo>
                          <a:pt x="16329" y="135"/>
                          <a:pt x="14329" y="68"/>
                          <a:pt x="12321" y="26"/>
                        </a:cubicBezTo>
                        <a:cubicBezTo>
                          <a:pt x="11777" y="12"/>
                          <a:pt x="11231" y="1"/>
                          <a:pt x="10685" y="1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171" name="Google Shape;1924;p53">
                    <a:extLst>
                      <a:ext uri="{FF2B5EF4-FFF2-40B4-BE49-F238E27FC236}">
                        <a16:creationId xmlns:a16="http://schemas.microsoft.com/office/drawing/2014/main" id="{093C38D2-852D-8E9D-610F-BA57F08D7F83}"/>
                      </a:ext>
                    </a:extLst>
                  </p:cNvPr>
                  <p:cNvSpPr/>
                  <p:nvPr/>
                </p:nvSpPr>
                <p:spPr>
                  <a:xfrm>
                    <a:off x="644686" y="1901315"/>
                    <a:ext cx="872301" cy="272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21745" h="1088" extrusionOk="0">
                        <a:moveTo>
                          <a:pt x="16221" y="0"/>
                        </a:moveTo>
                        <a:cubicBezTo>
                          <a:pt x="15114" y="0"/>
                          <a:pt x="14012" y="96"/>
                          <a:pt x="12906" y="135"/>
                        </a:cubicBezTo>
                        <a:cubicBezTo>
                          <a:pt x="12577" y="146"/>
                          <a:pt x="12246" y="150"/>
                          <a:pt x="11915" y="150"/>
                        </a:cubicBezTo>
                        <a:cubicBezTo>
                          <a:pt x="11189" y="150"/>
                          <a:pt x="10460" y="131"/>
                          <a:pt x="9732" y="131"/>
                        </a:cubicBezTo>
                        <a:cubicBezTo>
                          <a:pt x="9359" y="131"/>
                          <a:pt x="8985" y="136"/>
                          <a:pt x="8613" y="151"/>
                        </a:cubicBezTo>
                        <a:cubicBezTo>
                          <a:pt x="7157" y="202"/>
                          <a:pt x="5692" y="285"/>
                          <a:pt x="4252" y="478"/>
                        </a:cubicBezTo>
                        <a:cubicBezTo>
                          <a:pt x="2989" y="645"/>
                          <a:pt x="1700" y="453"/>
                          <a:pt x="436" y="695"/>
                        </a:cubicBezTo>
                        <a:cubicBezTo>
                          <a:pt x="168" y="754"/>
                          <a:pt x="1" y="896"/>
                          <a:pt x="85" y="980"/>
                        </a:cubicBezTo>
                        <a:cubicBezTo>
                          <a:pt x="143" y="1030"/>
                          <a:pt x="202" y="1072"/>
                          <a:pt x="260" y="1072"/>
                        </a:cubicBezTo>
                        <a:cubicBezTo>
                          <a:pt x="751" y="1072"/>
                          <a:pt x="1241" y="1088"/>
                          <a:pt x="1730" y="1088"/>
                        </a:cubicBezTo>
                        <a:cubicBezTo>
                          <a:pt x="2185" y="1088"/>
                          <a:pt x="2638" y="1074"/>
                          <a:pt x="3089" y="1022"/>
                        </a:cubicBezTo>
                        <a:cubicBezTo>
                          <a:pt x="5859" y="695"/>
                          <a:pt x="8638" y="645"/>
                          <a:pt x="11425" y="620"/>
                        </a:cubicBezTo>
                        <a:cubicBezTo>
                          <a:pt x="12128" y="612"/>
                          <a:pt x="12831" y="628"/>
                          <a:pt x="13534" y="545"/>
                        </a:cubicBezTo>
                        <a:cubicBezTo>
                          <a:pt x="14132" y="480"/>
                          <a:pt x="14728" y="457"/>
                          <a:pt x="15325" y="457"/>
                        </a:cubicBezTo>
                        <a:cubicBezTo>
                          <a:pt x="16048" y="457"/>
                          <a:pt x="16772" y="491"/>
                          <a:pt x="17501" y="528"/>
                        </a:cubicBezTo>
                        <a:cubicBezTo>
                          <a:pt x="18187" y="563"/>
                          <a:pt x="18873" y="573"/>
                          <a:pt x="19560" y="573"/>
                        </a:cubicBezTo>
                        <a:cubicBezTo>
                          <a:pt x="20171" y="573"/>
                          <a:pt x="20782" y="565"/>
                          <a:pt x="21393" y="561"/>
                        </a:cubicBezTo>
                        <a:cubicBezTo>
                          <a:pt x="21460" y="561"/>
                          <a:pt x="21527" y="511"/>
                          <a:pt x="21594" y="444"/>
                        </a:cubicBezTo>
                        <a:cubicBezTo>
                          <a:pt x="21694" y="361"/>
                          <a:pt x="21744" y="235"/>
                          <a:pt x="21711" y="168"/>
                        </a:cubicBezTo>
                        <a:cubicBezTo>
                          <a:pt x="21680" y="106"/>
                          <a:pt x="21462" y="58"/>
                          <a:pt x="21210" y="58"/>
                        </a:cubicBezTo>
                        <a:cubicBezTo>
                          <a:pt x="21190" y="58"/>
                          <a:pt x="21170" y="59"/>
                          <a:pt x="21150" y="59"/>
                        </a:cubicBezTo>
                        <a:cubicBezTo>
                          <a:pt x="20427" y="64"/>
                          <a:pt x="19701" y="82"/>
                          <a:pt x="18976" y="82"/>
                        </a:cubicBezTo>
                        <a:cubicBezTo>
                          <a:pt x="18408" y="82"/>
                          <a:pt x="17841" y="71"/>
                          <a:pt x="17275" y="34"/>
                        </a:cubicBezTo>
                        <a:cubicBezTo>
                          <a:pt x="16923" y="10"/>
                          <a:pt x="16572" y="0"/>
                          <a:pt x="16221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51" name="CuadroTexto 50">
                  <a:extLst>
                    <a:ext uri="{FF2B5EF4-FFF2-40B4-BE49-F238E27FC236}">
                      <a16:creationId xmlns:a16="http://schemas.microsoft.com/office/drawing/2014/main" id="{C3DA871D-D240-D8D5-84A8-7C85C204E855}"/>
                    </a:ext>
                  </a:extLst>
                </p:cNvPr>
                <p:cNvSpPr txBox="1"/>
                <p:nvPr/>
              </p:nvSpPr>
              <p:spPr>
                <a:xfrm>
                  <a:off x="2178340" y="3801847"/>
                  <a:ext cx="39145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100" dirty="0">
                      <a:latin typeface="Cavolini" panose="03000502040302020204" pitchFamily="66" charset="0"/>
                      <a:cs typeface="Cavolini" panose="03000502040302020204" pitchFamily="66" charset="0"/>
                    </a:rPr>
                    <a:t>AD</a:t>
                  </a:r>
                  <a:endParaRPr lang="es-PE" sz="1100" dirty="0">
                    <a:latin typeface="Cavolini" panose="03000502040302020204" pitchFamily="66" charset="0"/>
                    <a:cs typeface="Cavolini" panose="03000502040302020204" pitchFamily="66" charset="0"/>
                  </a:endParaRPr>
                </a:p>
              </p:txBody>
            </p:sp>
            <p:sp>
              <p:nvSpPr>
                <p:cNvPr id="52" name="CuadroTexto 51">
                  <a:extLst>
                    <a:ext uri="{FF2B5EF4-FFF2-40B4-BE49-F238E27FC236}">
                      <a16:creationId xmlns:a16="http://schemas.microsoft.com/office/drawing/2014/main" id="{471BDCF0-A037-1C4D-2994-E881C7D27576}"/>
                    </a:ext>
                  </a:extLst>
                </p:cNvPr>
                <p:cNvSpPr txBox="1"/>
                <p:nvPr/>
              </p:nvSpPr>
              <p:spPr>
                <a:xfrm>
                  <a:off x="2228610" y="3947638"/>
                  <a:ext cx="27924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100" dirty="0">
                      <a:latin typeface="Cavolini" panose="03000502040302020204" pitchFamily="66" charset="0"/>
                      <a:cs typeface="Cavolini" panose="03000502040302020204" pitchFamily="66" charset="0"/>
                    </a:rPr>
                    <a:t>B</a:t>
                  </a:r>
                  <a:endParaRPr lang="es-PE" sz="1100" dirty="0">
                    <a:latin typeface="Cavolini" panose="03000502040302020204" pitchFamily="66" charset="0"/>
                    <a:cs typeface="Cavolini" panose="03000502040302020204" pitchFamily="66" charset="0"/>
                  </a:endParaRPr>
                </a:p>
              </p:txBody>
            </p:sp>
            <p:grpSp>
              <p:nvGrpSpPr>
                <p:cNvPr id="53" name="Grupo 52">
                  <a:extLst>
                    <a:ext uri="{FF2B5EF4-FFF2-40B4-BE49-F238E27FC236}">
                      <a16:creationId xmlns:a16="http://schemas.microsoft.com/office/drawing/2014/main" id="{118138C1-D1AE-8974-8EC5-728F6DE9CB84}"/>
                    </a:ext>
                  </a:extLst>
                </p:cNvPr>
                <p:cNvGrpSpPr/>
                <p:nvPr/>
              </p:nvGrpSpPr>
              <p:grpSpPr>
                <a:xfrm>
                  <a:off x="2699371" y="3734008"/>
                  <a:ext cx="391454" cy="834256"/>
                  <a:chOff x="1806067" y="3877679"/>
                  <a:chExt cx="391454" cy="834256"/>
                </a:xfrm>
              </p:grpSpPr>
              <p:sp>
                <p:nvSpPr>
                  <p:cNvPr id="156" name="Google Shape;1822;p53">
                    <a:extLst>
                      <a:ext uri="{FF2B5EF4-FFF2-40B4-BE49-F238E27FC236}">
                        <a16:creationId xmlns:a16="http://schemas.microsoft.com/office/drawing/2014/main" id="{F71C8251-6644-7BDF-F29E-ACE61F1B6B18}"/>
                      </a:ext>
                    </a:extLst>
                  </p:cNvPr>
                  <p:cNvSpPr/>
                  <p:nvPr/>
                </p:nvSpPr>
                <p:spPr>
                  <a:xfrm>
                    <a:off x="1810637" y="3877679"/>
                    <a:ext cx="385713" cy="834256"/>
                  </a:xfrm>
                  <a:custGeom>
                    <a:avLst/>
                    <a:gdLst>
                      <a:gd name="connsiteX0" fmla="*/ 0 w 385713"/>
                      <a:gd name="connsiteY0" fmla="*/ 64287 h 834256"/>
                      <a:gd name="connsiteX1" fmla="*/ 64287 w 385713"/>
                      <a:gd name="connsiteY1" fmla="*/ 0 h 834256"/>
                      <a:gd name="connsiteX2" fmla="*/ 321426 w 385713"/>
                      <a:gd name="connsiteY2" fmla="*/ 0 h 834256"/>
                      <a:gd name="connsiteX3" fmla="*/ 385713 w 385713"/>
                      <a:gd name="connsiteY3" fmla="*/ 64287 h 834256"/>
                      <a:gd name="connsiteX4" fmla="*/ 385713 w 385713"/>
                      <a:gd name="connsiteY4" fmla="*/ 395958 h 834256"/>
                      <a:gd name="connsiteX5" fmla="*/ 385713 w 385713"/>
                      <a:gd name="connsiteY5" fmla="*/ 769969 h 834256"/>
                      <a:gd name="connsiteX6" fmla="*/ 321426 w 385713"/>
                      <a:gd name="connsiteY6" fmla="*/ 834256 h 834256"/>
                      <a:gd name="connsiteX7" fmla="*/ 64287 w 385713"/>
                      <a:gd name="connsiteY7" fmla="*/ 834256 h 834256"/>
                      <a:gd name="connsiteX8" fmla="*/ 0 w 385713"/>
                      <a:gd name="connsiteY8" fmla="*/ 769969 h 834256"/>
                      <a:gd name="connsiteX9" fmla="*/ 0 w 385713"/>
                      <a:gd name="connsiteY9" fmla="*/ 438298 h 834256"/>
                      <a:gd name="connsiteX10" fmla="*/ 0 w 385713"/>
                      <a:gd name="connsiteY10" fmla="*/ 64287 h 834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713" h="834256" fill="none" extrusionOk="0">
                        <a:moveTo>
                          <a:pt x="0" y="64287"/>
                        </a:moveTo>
                        <a:cubicBezTo>
                          <a:pt x="-3040" y="25353"/>
                          <a:pt x="30868" y="-769"/>
                          <a:pt x="64287" y="0"/>
                        </a:cubicBezTo>
                        <a:cubicBezTo>
                          <a:pt x="128671" y="7555"/>
                          <a:pt x="230644" y="-4353"/>
                          <a:pt x="321426" y="0"/>
                        </a:cubicBezTo>
                        <a:cubicBezTo>
                          <a:pt x="364584" y="-1694"/>
                          <a:pt x="387582" y="22350"/>
                          <a:pt x="385713" y="64287"/>
                        </a:cubicBezTo>
                        <a:cubicBezTo>
                          <a:pt x="401067" y="203815"/>
                          <a:pt x="392434" y="243234"/>
                          <a:pt x="385713" y="395958"/>
                        </a:cubicBezTo>
                        <a:cubicBezTo>
                          <a:pt x="378992" y="548682"/>
                          <a:pt x="380968" y="616814"/>
                          <a:pt x="385713" y="769969"/>
                        </a:cubicBezTo>
                        <a:cubicBezTo>
                          <a:pt x="383955" y="801700"/>
                          <a:pt x="357051" y="840378"/>
                          <a:pt x="321426" y="834256"/>
                        </a:cubicBezTo>
                        <a:cubicBezTo>
                          <a:pt x="206219" y="824368"/>
                          <a:pt x="190189" y="831085"/>
                          <a:pt x="64287" y="834256"/>
                        </a:cubicBezTo>
                        <a:cubicBezTo>
                          <a:pt x="28323" y="833278"/>
                          <a:pt x="-911" y="801696"/>
                          <a:pt x="0" y="769969"/>
                        </a:cubicBezTo>
                        <a:cubicBezTo>
                          <a:pt x="-1997" y="634473"/>
                          <a:pt x="-14202" y="554276"/>
                          <a:pt x="0" y="438298"/>
                        </a:cubicBezTo>
                        <a:cubicBezTo>
                          <a:pt x="14202" y="322320"/>
                          <a:pt x="14686" y="221938"/>
                          <a:pt x="0" y="64287"/>
                        </a:cubicBezTo>
                        <a:close/>
                      </a:path>
                      <a:path w="385713" h="834256" stroke="0" extrusionOk="0">
                        <a:moveTo>
                          <a:pt x="0" y="64287"/>
                        </a:moveTo>
                        <a:cubicBezTo>
                          <a:pt x="7706" y="26579"/>
                          <a:pt x="26762" y="-7718"/>
                          <a:pt x="64287" y="0"/>
                        </a:cubicBezTo>
                        <a:cubicBezTo>
                          <a:pt x="175573" y="-10219"/>
                          <a:pt x="237584" y="2742"/>
                          <a:pt x="321426" y="0"/>
                        </a:cubicBezTo>
                        <a:cubicBezTo>
                          <a:pt x="356354" y="-3169"/>
                          <a:pt x="388430" y="32153"/>
                          <a:pt x="385713" y="64287"/>
                        </a:cubicBezTo>
                        <a:cubicBezTo>
                          <a:pt x="370193" y="189141"/>
                          <a:pt x="381816" y="267758"/>
                          <a:pt x="385713" y="410071"/>
                        </a:cubicBezTo>
                        <a:cubicBezTo>
                          <a:pt x="389610" y="552384"/>
                          <a:pt x="396864" y="608022"/>
                          <a:pt x="385713" y="769969"/>
                        </a:cubicBezTo>
                        <a:cubicBezTo>
                          <a:pt x="387892" y="798540"/>
                          <a:pt x="357870" y="834080"/>
                          <a:pt x="321426" y="834256"/>
                        </a:cubicBezTo>
                        <a:cubicBezTo>
                          <a:pt x="227167" y="832071"/>
                          <a:pt x="169413" y="846370"/>
                          <a:pt x="64287" y="834256"/>
                        </a:cubicBezTo>
                        <a:cubicBezTo>
                          <a:pt x="28650" y="836308"/>
                          <a:pt x="308" y="802204"/>
                          <a:pt x="0" y="769969"/>
                        </a:cubicBezTo>
                        <a:cubicBezTo>
                          <a:pt x="-11027" y="685811"/>
                          <a:pt x="-12394" y="514014"/>
                          <a:pt x="0" y="424185"/>
                        </a:cubicBezTo>
                        <a:cubicBezTo>
                          <a:pt x="12394" y="334356"/>
                          <a:pt x="-15827" y="160070"/>
                          <a:pt x="0" y="6428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  <a:extLst>
                      <a:ext uri="{C807C97D-BFC1-408E-A445-0C87EB9F89A2}">
                        <ask:lineSketchStyleProps xmlns:ask="http://schemas.microsoft.com/office/drawing/2018/sketchyshapes" sd="4030032840">
                          <a:prstGeom prst="roundRect">
                            <a:avLst>
                              <a:gd name="adj" fmla="val 16667"/>
                            </a:avLst>
                          </a:prstGeom>
                          <ask:type>
                            <ask:lineSketchFreehand/>
                          </ask:type>
                        </ask:lineSketchStyleProps>
                      </a:ext>
                    </a:extLst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57" name="Google Shape;1918;p53">
                    <a:extLst>
                      <a:ext uri="{FF2B5EF4-FFF2-40B4-BE49-F238E27FC236}">
                        <a16:creationId xmlns:a16="http://schemas.microsoft.com/office/drawing/2014/main" id="{F03635CD-21A6-D94E-D702-66F93EBB9CB3}"/>
                      </a:ext>
                    </a:extLst>
                  </p:cNvPr>
                  <p:cNvGrpSpPr/>
                  <p:nvPr/>
                </p:nvGrpSpPr>
                <p:grpSpPr>
                  <a:xfrm>
                    <a:off x="1829303" y="3976010"/>
                    <a:ext cx="348381" cy="735925"/>
                    <a:chOff x="633975" y="1901315"/>
                    <a:chExt cx="900140" cy="797985"/>
                  </a:xfrm>
                </p:grpSpPr>
                <p:sp>
                  <p:nvSpPr>
                    <p:cNvPr id="160" name="Google Shape;1919;p53">
                      <a:extLst>
                        <a:ext uri="{FF2B5EF4-FFF2-40B4-BE49-F238E27FC236}">
                          <a16:creationId xmlns:a16="http://schemas.microsoft.com/office/drawing/2014/main" id="{B518FA27-AAAC-0CC5-5DBA-FC5EA73F152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530188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61" name="Google Shape;1920;p53">
                      <a:extLst>
                        <a:ext uri="{FF2B5EF4-FFF2-40B4-BE49-F238E27FC236}">
                          <a16:creationId xmlns:a16="http://schemas.microsoft.com/office/drawing/2014/main" id="{7261AA3D-AD6A-5D55-173F-248A57F598F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2369426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62" name="Google Shape;1921;p53">
                      <a:extLst>
                        <a:ext uri="{FF2B5EF4-FFF2-40B4-BE49-F238E27FC236}">
                          <a16:creationId xmlns:a16="http://schemas.microsoft.com/office/drawing/2014/main" id="{9A2F8F20-8079-892A-9E95-53665D7B12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353" y="2218439"/>
                      <a:ext cx="884014" cy="17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37" h="697" extrusionOk="0">
                          <a:moveTo>
                            <a:pt x="17814" y="1"/>
                          </a:moveTo>
                          <a:cubicBezTo>
                            <a:pt x="17338" y="1"/>
                            <a:pt x="16862" y="3"/>
                            <a:pt x="16387" y="10"/>
                          </a:cubicBezTo>
                          <a:cubicBezTo>
                            <a:pt x="14035" y="43"/>
                            <a:pt x="11692" y="135"/>
                            <a:pt x="9340" y="169"/>
                          </a:cubicBezTo>
                          <a:cubicBezTo>
                            <a:pt x="6587" y="202"/>
                            <a:pt x="3825" y="202"/>
                            <a:pt x="1071" y="219"/>
                          </a:cubicBezTo>
                          <a:cubicBezTo>
                            <a:pt x="950" y="219"/>
                            <a:pt x="829" y="215"/>
                            <a:pt x="707" y="215"/>
                          </a:cubicBezTo>
                          <a:cubicBezTo>
                            <a:pt x="586" y="215"/>
                            <a:pt x="465" y="219"/>
                            <a:pt x="343" y="236"/>
                          </a:cubicBezTo>
                          <a:cubicBezTo>
                            <a:pt x="276" y="244"/>
                            <a:pt x="218" y="269"/>
                            <a:pt x="159" y="294"/>
                          </a:cubicBezTo>
                          <a:cubicBezTo>
                            <a:pt x="67" y="353"/>
                            <a:pt x="0" y="428"/>
                            <a:pt x="8" y="479"/>
                          </a:cubicBezTo>
                          <a:cubicBezTo>
                            <a:pt x="8" y="520"/>
                            <a:pt x="243" y="571"/>
                            <a:pt x="519" y="579"/>
                          </a:cubicBezTo>
                          <a:cubicBezTo>
                            <a:pt x="1481" y="634"/>
                            <a:pt x="2436" y="697"/>
                            <a:pt x="3398" y="697"/>
                          </a:cubicBezTo>
                          <a:cubicBezTo>
                            <a:pt x="3457" y="697"/>
                            <a:pt x="3515" y="697"/>
                            <a:pt x="3574" y="696"/>
                          </a:cubicBezTo>
                          <a:cubicBezTo>
                            <a:pt x="6461" y="654"/>
                            <a:pt x="9357" y="562"/>
                            <a:pt x="12253" y="504"/>
                          </a:cubicBezTo>
                          <a:cubicBezTo>
                            <a:pt x="13450" y="479"/>
                            <a:pt x="14638" y="495"/>
                            <a:pt x="15826" y="479"/>
                          </a:cubicBezTo>
                          <a:cubicBezTo>
                            <a:pt x="16856" y="462"/>
                            <a:pt x="17877" y="386"/>
                            <a:pt x="18906" y="386"/>
                          </a:cubicBezTo>
                          <a:cubicBezTo>
                            <a:pt x="19685" y="386"/>
                            <a:pt x="20463" y="470"/>
                            <a:pt x="21250" y="479"/>
                          </a:cubicBezTo>
                          <a:cubicBezTo>
                            <a:pt x="21356" y="479"/>
                            <a:pt x="21477" y="501"/>
                            <a:pt x="21597" y="501"/>
                          </a:cubicBezTo>
                          <a:cubicBezTo>
                            <a:pt x="21658" y="501"/>
                            <a:pt x="21718" y="495"/>
                            <a:pt x="21777" y="479"/>
                          </a:cubicBezTo>
                          <a:cubicBezTo>
                            <a:pt x="22036" y="386"/>
                            <a:pt x="22028" y="85"/>
                            <a:pt x="21944" y="60"/>
                          </a:cubicBezTo>
                          <a:cubicBezTo>
                            <a:pt x="21886" y="35"/>
                            <a:pt x="21836" y="27"/>
                            <a:pt x="21794" y="27"/>
                          </a:cubicBezTo>
                          <a:cubicBezTo>
                            <a:pt x="20470" y="20"/>
                            <a:pt x="19141" y="1"/>
                            <a:pt x="17814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63" name="Google Shape;1922;p53">
                      <a:extLst>
                        <a:ext uri="{FF2B5EF4-FFF2-40B4-BE49-F238E27FC236}">
                          <a16:creationId xmlns:a16="http://schemas.microsoft.com/office/drawing/2014/main" id="{916117E5-4E53-B19E-F8C2-D27904AF459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3975" y="2686550"/>
                      <a:ext cx="900140" cy="127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39" h="510" extrusionOk="0">
                          <a:moveTo>
                            <a:pt x="19049" y="1"/>
                          </a:moveTo>
                          <a:cubicBezTo>
                            <a:pt x="18563" y="1"/>
                            <a:pt x="18078" y="1"/>
                            <a:pt x="17592" y="4"/>
                          </a:cubicBezTo>
                          <a:cubicBezTo>
                            <a:pt x="15082" y="21"/>
                            <a:pt x="12571" y="46"/>
                            <a:pt x="10060" y="54"/>
                          </a:cubicBezTo>
                          <a:cubicBezTo>
                            <a:pt x="9248" y="59"/>
                            <a:pt x="8438" y="61"/>
                            <a:pt x="7629" y="61"/>
                          </a:cubicBezTo>
                          <a:cubicBezTo>
                            <a:pt x="6819" y="61"/>
                            <a:pt x="6009" y="59"/>
                            <a:pt x="5197" y="54"/>
                          </a:cubicBezTo>
                          <a:cubicBezTo>
                            <a:pt x="4260" y="54"/>
                            <a:pt x="3323" y="21"/>
                            <a:pt x="2385" y="13"/>
                          </a:cubicBezTo>
                          <a:cubicBezTo>
                            <a:pt x="2168" y="10"/>
                            <a:pt x="1950" y="9"/>
                            <a:pt x="1733" y="9"/>
                          </a:cubicBezTo>
                          <a:cubicBezTo>
                            <a:pt x="1297" y="9"/>
                            <a:pt x="862" y="13"/>
                            <a:pt x="427" y="13"/>
                          </a:cubicBezTo>
                          <a:cubicBezTo>
                            <a:pt x="193" y="13"/>
                            <a:pt x="0" y="71"/>
                            <a:pt x="0" y="147"/>
                          </a:cubicBezTo>
                          <a:cubicBezTo>
                            <a:pt x="0" y="222"/>
                            <a:pt x="167" y="314"/>
                            <a:pt x="377" y="339"/>
                          </a:cubicBezTo>
                          <a:cubicBezTo>
                            <a:pt x="502" y="356"/>
                            <a:pt x="628" y="373"/>
                            <a:pt x="753" y="381"/>
                          </a:cubicBezTo>
                          <a:cubicBezTo>
                            <a:pt x="1967" y="423"/>
                            <a:pt x="3172" y="473"/>
                            <a:pt x="4377" y="490"/>
                          </a:cubicBezTo>
                          <a:cubicBezTo>
                            <a:pt x="5786" y="502"/>
                            <a:pt x="7191" y="510"/>
                            <a:pt x="8594" y="510"/>
                          </a:cubicBezTo>
                          <a:cubicBezTo>
                            <a:pt x="9108" y="510"/>
                            <a:pt x="9622" y="509"/>
                            <a:pt x="10135" y="506"/>
                          </a:cubicBezTo>
                          <a:cubicBezTo>
                            <a:pt x="11441" y="498"/>
                            <a:pt x="12738" y="423"/>
                            <a:pt x="14044" y="398"/>
                          </a:cubicBezTo>
                          <a:cubicBezTo>
                            <a:pt x="14068" y="397"/>
                            <a:pt x="14092" y="397"/>
                            <a:pt x="14116" y="397"/>
                          </a:cubicBezTo>
                          <a:cubicBezTo>
                            <a:pt x="14477" y="397"/>
                            <a:pt x="14832" y="449"/>
                            <a:pt x="15193" y="449"/>
                          </a:cubicBezTo>
                          <a:cubicBezTo>
                            <a:pt x="15217" y="449"/>
                            <a:pt x="15241" y="448"/>
                            <a:pt x="15266" y="448"/>
                          </a:cubicBezTo>
                          <a:cubicBezTo>
                            <a:pt x="16797" y="431"/>
                            <a:pt x="18329" y="381"/>
                            <a:pt x="19860" y="373"/>
                          </a:cubicBezTo>
                          <a:cubicBezTo>
                            <a:pt x="20496" y="373"/>
                            <a:pt x="21132" y="465"/>
                            <a:pt x="21777" y="481"/>
                          </a:cubicBezTo>
                          <a:cubicBezTo>
                            <a:pt x="21849" y="485"/>
                            <a:pt x="21926" y="495"/>
                            <a:pt x="22002" y="495"/>
                          </a:cubicBezTo>
                          <a:cubicBezTo>
                            <a:pt x="22086" y="495"/>
                            <a:pt x="22167" y="483"/>
                            <a:pt x="22237" y="439"/>
                          </a:cubicBezTo>
                          <a:cubicBezTo>
                            <a:pt x="22438" y="306"/>
                            <a:pt x="22220" y="4"/>
                            <a:pt x="21986" y="4"/>
                          </a:cubicBezTo>
                          <a:cubicBezTo>
                            <a:pt x="20999" y="4"/>
                            <a:pt x="20022" y="1"/>
                            <a:pt x="19049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64" name="Google Shape;1923;p53">
                      <a:extLst>
                        <a:ext uri="{FF2B5EF4-FFF2-40B4-BE49-F238E27FC236}">
                          <a16:creationId xmlns:a16="http://schemas.microsoft.com/office/drawing/2014/main" id="{412A8697-F1CE-A09F-9E49-447CF9E647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062077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65" name="Google Shape;1924;p53">
                      <a:extLst>
                        <a:ext uri="{FF2B5EF4-FFF2-40B4-BE49-F238E27FC236}">
                          <a16:creationId xmlns:a16="http://schemas.microsoft.com/office/drawing/2014/main" id="{5D6FB6DC-30B5-D1AE-DC73-D93B624941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1901315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158" name="CuadroTexto 157">
                    <a:extLst>
                      <a:ext uri="{FF2B5EF4-FFF2-40B4-BE49-F238E27FC236}">
                        <a16:creationId xmlns:a16="http://schemas.microsoft.com/office/drawing/2014/main" id="{F3CD8D67-60ED-F6D0-CBCB-8CCFCC03D6F7}"/>
                      </a:ext>
                    </a:extLst>
                  </p:cNvPr>
                  <p:cNvSpPr txBox="1"/>
                  <p:nvPr/>
                </p:nvSpPr>
                <p:spPr>
                  <a:xfrm>
                    <a:off x="1806067" y="3938728"/>
                    <a:ext cx="3914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AD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  <p:sp>
                <p:nvSpPr>
                  <p:cNvPr id="159" name="CuadroTexto 158">
                    <a:extLst>
                      <a:ext uri="{FF2B5EF4-FFF2-40B4-BE49-F238E27FC236}">
                        <a16:creationId xmlns:a16="http://schemas.microsoft.com/office/drawing/2014/main" id="{EC5CC896-1909-70CA-FAB1-1B2A0F852A86}"/>
                      </a:ext>
                    </a:extLst>
                  </p:cNvPr>
                  <p:cNvSpPr txBox="1"/>
                  <p:nvPr/>
                </p:nvSpPr>
                <p:spPr>
                  <a:xfrm>
                    <a:off x="1856337" y="4084519"/>
                    <a:ext cx="27924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B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</p:grpSp>
            <p:grpSp>
              <p:nvGrpSpPr>
                <p:cNvPr id="54" name="Grupo 53">
                  <a:extLst>
                    <a:ext uri="{FF2B5EF4-FFF2-40B4-BE49-F238E27FC236}">
                      <a16:creationId xmlns:a16="http://schemas.microsoft.com/office/drawing/2014/main" id="{6C033740-C30B-DF4E-7E9E-735F4FFE57D8}"/>
                    </a:ext>
                  </a:extLst>
                </p:cNvPr>
                <p:cNvGrpSpPr/>
                <p:nvPr/>
              </p:nvGrpSpPr>
              <p:grpSpPr>
                <a:xfrm>
                  <a:off x="3201736" y="3698357"/>
                  <a:ext cx="391454" cy="834256"/>
                  <a:chOff x="1806067" y="3877679"/>
                  <a:chExt cx="391454" cy="834256"/>
                </a:xfrm>
              </p:grpSpPr>
              <p:sp>
                <p:nvSpPr>
                  <p:cNvPr id="147" name="Google Shape;1822;p53">
                    <a:extLst>
                      <a:ext uri="{FF2B5EF4-FFF2-40B4-BE49-F238E27FC236}">
                        <a16:creationId xmlns:a16="http://schemas.microsoft.com/office/drawing/2014/main" id="{03776D19-776E-226F-639E-94C80B821A2D}"/>
                      </a:ext>
                    </a:extLst>
                  </p:cNvPr>
                  <p:cNvSpPr/>
                  <p:nvPr/>
                </p:nvSpPr>
                <p:spPr>
                  <a:xfrm>
                    <a:off x="1810637" y="3877679"/>
                    <a:ext cx="385713" cy="834256"/>
                  </a:xfrm>
                  <a:custGeom>
                    <a:avLst/>
                    <a:gdLst>
                      <a:gd name="connsiteX0" fmla="*/ 0 w 385713"/>
                      <a:gd name="connsiteY0" fmla="*/ 64287 h 834256"/>
                      <a:gd name="connsiteX1" fmla="*/ 64287 w 385713"/>
                      <a:gd name="connsiteY1" fmla="*/ 0 h 834256"/>
                      <a:gd name="connsiteX2" fmla="*/ 321426 w 385713"/>
                      <a:gd name="connsiteY2" fmla="*/ 0 h 834256"/>
                      <a:gd name="connsiteX3" fmla="*/ 385713 w 385713"/>
                      <a:gd name="connsiteY3" fmla="*/ 64287 h 834256"/>
                      <a:gd name="connsiteX4" fmla="*/ 385713 w 385713"/>
                      <a:gd name="connsiteY4" fmla="*/ 395958 h 834256"/>
                      <a:gd name="connsiteX5" fmla="*/ 385713 w 385713"/>
                      <a:gd name="connsiteY5" fmla="*/ 769969 h 834256"/>
                      <a:gd name="connsiteX6" fmla="*/ 321426 w 385713"/>
                      <a:gd name="connsiteY6" fmla="*/ 834256 h 834256"/>
                      <a:gd name="connsiteX7" fmla="*/ 64287 w 385713"/>
                      <a:gd name="connsiteY7" fmla="*/ 834256 h 834256"/>
                      <a:gd name="connsiteX8" fmla="*/ 0 w 385713"/>
                      <a:gd name="connsiteY8" fmla="*/ 769969 h 834256"/>
                      <a:gd name="connsiteX9" fmla="*/ 0 w 385713"/>
                      <a:gd name="connsiteY9" fmla="*/ 438298 h 834256"/>
                      <a:gd name="connsiteX10" fmla="*/ 0 w 385713"/>
                      <a:gd name="connsiteY10" fmla="*/ 64287 h 834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713" h="834256" fill="none" extrusionOk="0">
                        <a:moveTo>
                          <a:pt x="0" y="64287"/>
                        </a:moveTo>
                        <a:cubicBezTo>
                          <a:pt x="-3040" y="25353"/>
                          <a:pt x="30868" y="-769"/>
                          <a:pt x="64287" y="0"/>
                        </a:cubicBezTo>
                        <a:cubicBezTo>
                          <a:pt x="128671" y="7555"/>
                          <a:pt x="230644" y="-4353"/>
                          <a:pt x="321426" y="0"/>
                        </a:cubicBezTo>
                        <a:cubicBezTo>
                          <a:pt x="364584" y="-1694"/>
                          <a:pt x="387582" y="22350"/>
                          <a:pt x="385713" y="64287"/>
                        </a:cubicBezTo>
                        <a:cubicBezTo>
                          <a:pt x="401067" y="203815"/>
                          <a:pt x="392434" y="243234"/>
                          <a:pt x="385713" y="395958"/>
                        </a:cubicBezTo>
                        <a:cubicBezTo>
                          <a:pt x="378992" y="548682"/>
                          <a:pt x="380968" y="616814"/>
                          <a:pt x="385713" y="769969"/>
                        </a:cubicBezTo>
                        <a:cubicBezTo>
                          <a:pt x="383955" y="801700"/>
                          <a:pt x="357051" y="840378"/>
                          <a:pt x="321426" y="834256"/>
                        </a:cubicBezTo>
                        <a:cubicBezTo>
                          <a:pt x="206219" y="824368"/>
                          <a:pt x="190189" y="831085"/>
                          <a:pt x="64287" y="834256"/>
                        </a:cubicBezTo>
                        <a:cubicBezTo>
                          <a:pt x="28323" y="833278"/>
                          <a:pt x="-911" y="801696"/>
                          <a:pt x="0" y="769969"/>
                        </a:cubicBezTo>
                        <a:cubicBezTo>
                          <a:pt x="-1997" y="634473"/>
                          <a:pt x="-14202" y="554276"/>
                          <a:pt x="0" y="438298"/>
                        </a:cubicBezTo>
                        <a:cubicBezTo>
                          <a:pt x="14202" y="322320"/>
                          <a:pt x="14686" y="221938"/>
                          <a:pt x="0" y="64287"/>
                        </a:cubicBezTo>
                        <a:close/>
                      </a:path>
                      <a:path w="385713" h="834256" stroke="0" extrusionOk="0">
                        <a:moveTo>
                          <a:pt x="0" y="64287"/>
                        </a:moveTo>
                        <a:cubicBezTo>
                          <a:pt x="7706" y="26579"/>
                          <a:pt x="26762" y="-7718"/>
                          <a:pt x="64287" y="0"/>
                        </a:cubicBezTo>
                        <a:cubicBezTo>
                          <a:pt x="175573" y="-10219"/>
                          <a:pt x="237584" y="2742"/>
                          <a:pt x="321426" y="0"/>
                        </a:cubicBezTo>
                        <a:cubicBezTo>
                          <a:pt x="356354" y="-3169"/>
                          <a:pt x="388430" y="32153"/>
                          <a:pt x="385713" y="64287"/>
                        </a:cubicBezTo>
                        <a:cubicBezTo>
                          <a:pt x="370193" y="189141"/>
                          <a:pt x="381816" y="267758"/>
                          <a:pt x="385713" y="410071"/>
                        </a:cubicBezTo>
                        <a:cubicBezTo>
                          <a:pt x="389610" y="552384"/>
                          <a:pt x="396864" y="608022"/>
                          <a:pt x="385713" y="769969"/>
                        </a:cubicBezTo>
                        <a:cubicBezTo>
                          <a:pt x="387892" y="798540"/>
                          <a:pt x="357870" y="834080"/>
                          <a:pt x="321426" y="834256"/>
                        </a:cubicBezTo>
                        <a:cubicBezTo>
                          <a:pt x="227167" y="832071"/>
                          <a:pt x="169413" y="846370"/>
                          <a:pt x="64287" y="834256"/>
                        </a:cubicBezTo>
                        <a:cubicBezTo>
                          <a:pt x="28650" y="836308"/>
                          <a:pt x="308" y="802204"/>
                          <a:pt x="0" y="769969"/>
                        </a:cubicBezTo>
                        <a:cubicBezTo>
                          <a:pt x="-11027" y="685811"/>
                          <a:pt x="-12394" y="514014"/>
                          <a:pt x="0" y="424185"/>
                        </a:cubicBezTo>
                        <a:cubicBezTo>
                          <a:pt x="12394" y="334356"/>
                          <a:pt x="-15827" y="160070"/>
                          <a:pt x="0" y="6428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  <a:extLst>
                      <a:ext uri="{C807C97D-BFC1-408E-A445-0C87EB9F89A2}">
                        <ask:lineSketchStyleProps xmlns:ask="http://schemas.microsoft.com/office/drawing/2018/sketchyshapes" sd="4030032840">
                          <a:prstGeom prst="roundRect">
                            <a:avLst>
                              <a:gd name="adj" fmla="val 16667"/>
                            </a:avLst>
                          </a:prstGeom>
                          <ask:type>
                            <ask:lineSketchFreehand/>
                          </ask:type>
                        </ask:lineSketchStyleProps>
                      </a:ext>
                    </a:extLst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48" name="Google Shape;1918;p53">
                    <a:extLst>
                      <a:ext uri="{FF2B5EF4-FFF2-40B4-BE49-F238E27FC236}">
                        <a16:creationId xmlns:a16="http://schemas.microsoft.com/office/drawing/2014/main" id="{A22F3411-1EED-C022-CF7A-5A9B48F7F363}"/>
                      </a:ext>
                    </a:extLst>
                  </p:cNvPr>
                  <p:cNvGrpSpPr/>
                  <p:nvPr/>
                </p:nvGrpSpPr>
                <p:grpSpPr>
                  <a:xfrm>
                    <a:off x="1829303" y="3976010"/>
                    <a:ext cx="348381" cy="735925"/>
                    <a:chOff x="633975" y="1901315"/>
                    <a:chExt cx="900140" cy="797985"/>
                  </a:xfrm>
                </p:grpSpPr>
                <p:sp>
                  <p:nvSpPr>
                    <p:cNvPr id="150" name="Google Shape;1919;p53">
                      <a:extLst>
                        <a:ext uri="{FF2B5EF4-FFF2-40B4-BE49-F238E27FC236}">
                          <a16:creationId xmlns:a16="http://schemas.microsoft.com/office/drawing/2014/main" id="{1B2BFE2B-94A8-75C0-21FC-9317FD18DE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530188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1" name="Google Shape;1920;p53">
                      <a:extLst>
                        <a:ext uri="{FF2B5EF4-FFF2-40B4-BE49-F238E27FC236}">
                          <a16:creationId xmlns:a16="http://schemas.microsoft.com/office/drawing/2014/main" id="{9CCE5809-0D6D-1E96-AAD5-9A3418B2C6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2369426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2" name="Google Shape;1921;p53">
                      <a:extLst>
                        <a:ext uri="{FF2B5EF4-FFF2-40B4-BE49-F238E27FC236}">
                          <a16:creationId xmlns:a16="http://schemas.microsoft.com/office/drawing/2014/main" id="{1DE15C9D-D044-5847-2B3D-98664CE26D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353" y="2218439"/>
                      <a:ext cx="884014" cy="17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37" h="697" extrusionOk="0">
                          <a:moveTo>
                            <a:pt x="17814" y="1"/>
                          </a:moveTo>
                          <a:cubicBezTo>
                            <a:pt x="17338" y="1"/>
                            <a:pt x="16862" y="3"/>
                            <a:pt x="16387" y="10"/>
                          </a:cubicBezTo>
                          <a:cubicBezTo>
                            <a:pt x="14035" y="43"/>
                            <a:pt x="11692" y="135"/>
                            <a:pt x="9340" y="169"/>
                          </a:cubicBezTo>
                          <a:cubicBezTo>
                            <a:pt x="6587" y="202"/>
                            <a:pt x="3825" y="202"/>
                            <a:pt x="1071" y="219"/>
                          </a:cubicBezTo>
                          <a:cubicBezTo>
                            <a:pt x="950" y="219"/>
                            <a:pt x="829" y="215"/>
                            <a:pt x="707" y="215"/>
                          </a:cubicBezTo>
                          <a:cubicBezTo>
                            <a:pt x="586" y="215"/>
                            <a:pt x="465" y="219"/>
                            <a:pt x="343" y="236"/>
                          </a:cubicBezTo>
                          <a:cubicBezTo>
                            <a:pt x="276" y="244"/>
                            <a:pt x="218" y="269"/>
                            <a:pt x="159" y="294"/>
                          </a:cubicBezTo>
                          <a:cubicBezTo>
                            <a:pt x="67" y="353"/>
                            <a:pt x="0" y="428"/>
                            <a:pt x="8" y="479"/>
                          </a:cubicBezTo>
                          <a:cubicBezTo>
                            <a:pt x="8" y="520"/>
                            <a:pt x="243" y="571"/>
                            <a:pt x="519" y="579"/>
                          </a:cubicBezTo>
                          <a:cubicBezTo>
                            <a:pt x="1481" y="634"/>
                            <a:pt x="2436" y="697"/>
                            <a:pt x="3398" y="697"/>
                          </a:cubicBezTo>
                          <a:cubicBezTo>
                            <a:pt x="3457" y="697"/>
                            <a:pt x="3515" y="697"/>
                            <a:pt x="3574" y="696"/>
                          </a:cubicBezTo>
                          <a:cubicBezTo>
                            <a:pt x="6461" y="654"/>
                            <a:pt x="9357" y="562"/>
                            <a:pt x="12253" y="504"/>
                          </a:cubicBezTo>
                          <a:cubicBezTo>
                            <a:pt x="13450" y="479"/>
                            <a:pt x="14638" y="495"/>
                            <a:pt x="15826" y="479"/>
                          </a:cubicBezTo>
                          <a:cubicBezTo>
                            <a:pt x="16856" y="462"/>
                            <a:pt x="17877" y="386"/>
                            <a:pt x="18906" y="386"/>
                          </a:cubicBezTo>
                          <a:cubicBezTo>
                            <a:pt x="19685" y="386"/>
                            <a:pt x="20463" y="470"/>
                            <a:pt x="21250" y="479"/>
                          </a:cubicBezTo>
                          <a:cubicBezTo>
                            <a:pt x="21356" y="479"/>
                            <a:pt x="21477" y="501"/>
                            <a:pt x="21597" y="501"/>
                          </a:cubicBezTo>
                          <a:cubicBezTo>
                            <a:pt x="21658" y="501"/>
                            <a:pt x="21718" y="495"/>
                            <a:pt x="21777" y="479"/>
                          </a:cubicBezTo>
                          <a:cubicBezTo>
                            <a:pt x="22036" y="386"/>
                            <a:pt x="22028" y="85"/>
                            <a:pt x="21944" y="60"/>
                          </a:cubicBezTo>
                          <a:cubicBezTo>
                            <a:pt x="21886" y="35"/>
                            <a:pt x="21836" y="27"/>
                            <a:pt x="21794" y="27"/>
                          </a:cubicBezTo>
                          <a:cubicBezTo>
                            <a:pt x="20470" y="20"/>
                            <a:pt x="19141" y="1"/>
                            <a:pt x="17814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3" name="Google Shape;1922;p53">
                      <a:extLst>
                        <a:ext uri="{FF2B5EF4-FFF2-40B4-BE49-F238E27FC236}">
                          <a16:creationId xmlns:a16="http://schemas.microsoft.com/office/drawing/2014/main" id="{5695A4DC-A62F-3C3B-BD20-5A2BBEBC78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3975" y="2686550"/>
                      <a:ext cx="900140" cy="127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39" h="510" extrusionOk="0">
                          <a:moveTo>
                            <a:pt x="19049" y="1"/>
                          </a:moveTo>
                          <a:cubicBezTo>
                            <a:pt x="18563" y="1"/>
                            <a:pt x="18078" y="1"/>
                            <a:pt x="17592" y="4"/>
                          </a:cubicBezTo>
                          <a:cubicBezTo>
                            <a:pt x="15082" y="21"/>
                            <a:pt x="12571" y="46"/>
                            <a:pt x="10060" y="54"/>
                          </a:cubicBezTo>
                          <a:cubicBezTo>
                            <a:pt x="9248" y="59"/>
                            <a:pt x="8438" y="61"/>
                            <a:pt x="7629" y="61"/>
                          </a:cubicBezTo>
                          <a:cubicBezTo>
                            <a:pt x="6819" y="61"/>
                            <a:pt x="6009" y="59"/>
                            <a:pt x="5197" y="54"/>
                          </a:cubicBezTo>
                          <a:cubicBezTo>
                            <a:pt x="4260" y="54"/>
                            <a:pt x="3323" y="21"/>
                            <a:pt x="2385" y="13"/>
                          </a:cubicBezTo>
                          <a:cubicBezTo>
                            <a:pt x="2168" y="10"/>
                            <a:pt x="1950" y="9"/>
                            <a:pt x="1733" y="9"/>
                          </a:cubicBezTo>
                          <a:cubicBezTo>
                            <a:pt x="1297" y="9"/>
                            <a:pt x="862" y="13"/>
                            <a:pt x="427" y="13"/>
                          </a:cubicBezTo>
                          <a:cubicBezTo>
                            <a:pt x="193" y="13"/>
                            <a:pt x="0" y="71"/>
                            <a:pt x="0" y="147"/>
                          </a:cubicBezTo>
                          <a:cubicBezTo>
                            <a:pt x="0" y="222"/>
                            <a:pt x="167" y="314"/>
                            <a:pt x="377" y="339"/>
                          </a:cubicBezTo>
                          <a:cubicBezTo>
                            <a:pt x="502" y="356"/>
                            <a:pt x="628" y="373"/>
                            <a:pt x="753" y="381"/>
                          </a:cubicBezTo>
                          <a:cubicBezTo>
                            <a:pt x="1967" y="423"/>
                            <a:pt x="3172" y="473"/>
                            <a:pt x="4377" y="490"/>
                          </a:cubicBezTo>
                          <a:cubicBezTo>
                            <a:pt x="5786" y="502"/>
                            <a:pt x="7191" y="510"/>
                            <a:pt x="8594" y="510"/>
                          </a:cubicBezTo>
                          <a:cubicBezTo>
                            <a:pt x="9108" y="510"/>
                            <a:pt x="9622" y="509"/>
                            <a:pt x="10135" y="506"/>
                          </a:cubicBezTo>
                          <a:cubicBezTo>
                            <a:pt x="11441" y="498"/>
                            <a:pt x="12738" y="423"/>
                            <a:pt x="14044" y="398"/>
                          </a:cubicBezTo>
                          <a:cubicBezTo>
                            <a:pt x="14068" y="397"/>
                            <a:pt x="14092" y="397"/>
                            <a:pt x="14116" y="397"/>
                          </a:cubicBezTo>
                          <a:cubicBezTo>
                            <a:pt x="14477" y="397"/>
                            <a:pt x="14832" y="449"/>
                            <a:pt x="15193" y="449"/>
                          </a:cubicBezTo>
                          <a:cubicBezTo>
                            <a:pt x="15217" y="449"/>
                            <a:pt x="15241" y="448"/>
                            <a:pt x="15266" y="448"/>
                          </a:cubicBezTo>
                          <a:cubicBezTo>
                            <a:pt x="16797" y="431"/>
                            <a:pt x="18329" y="381"/>
                            <a:pt x="19860" y="373"/>
                          </a:cubicBezTo>
                          <a:cubicBezTo>
                            <a:pt x="20496" y="373"/>
                            <a:pt x="21132" y="465"/>
                            <a:pt x="21777" y="481"/>
                          </a:cubicBezTo>
                          <a:cubicBezTo>
                            <a:pt x="21849" y="485"/>
                            <a:pt x="21926" y="495"/>
                            <a:pt x="22002" y="495"/>
                          </a:cubicBezTo>
                          <a:cubicBezTo>
                            <a:pt x="22086" y="495"/>
                            <a:pt x="22167" y="483"/>
                            <a:pt x="22237" y="439"/>
                          </a:cubicBezTo>
                          <a:cubicBezTo>
                            <a:pt x="22438" y="306"/>
                            <a:pt x="22220" y="4"/>
                            <a:pt x="21986" y="4"/>
                          </a:cubicBezTo>
                          <a:cubicBezTo>
                            <a:pt x="20999" y="4"/>
                            <a:pt x="20022" y="1"/>
                            <a:pt x="19049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4" name="Google Shape;1923;p53">
                      <a:extLst>
                        <a:ext uri="{FF2B5EF4-FFF2-40B4-BE49-F238E27FC236}">
                          <a16:creationId xmlns:a16="http://schemas.microsoft.com/office/drawing/2014/main" id="{D8755111-B4CD-0594-699C-1C75F23D01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062077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55" name="Google Shape;1924;p53">
                      <a:extLst>
                        <a:ext uri="{FF2B5EF4-FFF2-40B4-BE49-F238E27FC236}">
                          <a16:creationId xmlns:a16="http://schemas.microsoft.com/office/drawing/2014/main" id="{7C5078CE-5517-D178-8ACA-6963E9E4B9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1901315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149" name="CuadroTexto 148">
                    <a:extLst>
                      <a:ext uri="{FF2B5EF4-FFF2-40B4-BE49-F238E27FC236}">
                        <a16:creationId xmlns:a16="http://schemas.microsoft.com/office/drawing/2014/main" id="{008D8BA3-D7D1-34CE-AC23-B65750903FCB}"/>
                      </a:ext>
                    </a:extLst>
                  </p:cNvPr>
                  <p:cNvSpPr txBox="1"/>
                  <p:nvPr/>
                </p:nvSpPr>
                <p:spPr>
                  <a:xfrm>
                    <a:off x="1806067" y="3938728"/>
                    <a:ext cx="3914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AD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</p:grpSp>
            <p:grpSp>
              <p:nvGrpSpPr>
                <p:cNvPr id="55" name="Grupo 54">
                  <a:extLst>
                    <a:ext uri="{FF2B5EF4-FFF2-40B4-BE49-F238E27FC236}">
                      <a16:creationId xmlns:a16="http://schemas.microsoft.com/office/drawing/2014/main" id="{5EE8FDAD-B700-B3A6-B2DB-FD7EE58FE416}"/>
                    </a:ext>
                  </a:extLst>
                </p:cNvPr>
                <p:cNvGrpSpPr/>
                <p:nvPr/>
              </p:nvGrpSpPr>
              <p:grpSpPr>
                <a:xfrm>
                  <a:off x="3750816" y="3711433"/>
                  <a:ext cx="391454" cy="834256"/>
                  <a:chOff x="1806067" y="3877679"/>
                  <a:chExt cx="391454" cy="834256"/>
                </a:xfrm>
              </p:grpSpPr>
              <p:sp>
                <p:nvSpPr>
                  <p:cNvPr id="137" name="Google Shape;1822;p53">
                    <a:extLst>
                      <a:ext uri="{FF2B5EF4-FFF2-40B4-BE49-F238E27FC236}">
                        <a16:creationId xmlns:a16="http://schemas.microsoft.com/office/drawing/2014/main" id="{8FDA7D3B-EB66-337F-A922-3493F152E577}"/>
                      </a:ext>
                    </a:extLst>
                  </p:cNvPr>
                  <p:cNvSpPr/>
                  <p:nvPr/>
                </p:nvSpPr>
                <p:spPr>
                  <a:xfrm>
                    <a:off x="1810637" y="3877679"/>
                    <a:ext cx="385713" cy="834256"/>
                  </a:xfrm>
                  <a:custGeom>
                    <a:avLst/>
                    <a:gdLst>
                      <a:gd name="connsiteX0" fmla="*/ 0 w 385713"/>
                      <a:gd name="connsiteY0" fmla="*/ 64287 h 834256"/>
                      <a:gd name="connsiteX1" fmla="*/ 64287 w 385713"/>
                      <a:gd name="connsiteY1" fmla="*/ 0 h 834256"/>
                      <a:gd name="connsiteX2" fmla="*/ 321426 w 385713"/>
                      <a:gd name="connsiteY2" fmla="*/ 0 h 834256"/>
                      <a:gd name="connsiteX3" fmla="*/ 385713 w 385713"/>
                      <a:gd name="connsiteY3" fmla="*/ 64287 h 834256"/>
                      <a:gd name="connsiteX4" fmla="*/ 385713 w 385713"/>
                      <a:gd name="connsiteY4" fmla="*/ 395958 h 834256"/>
                      <a:gd name="connsiteX5" fmla="*/ 385713 w 385713"/>
                      <a:gd name="connsiteY5" fmla="*/ 769969 h 834256"/>
                      <a:gd name="connsiteX6" fmla="*/ 321426 w 385713"/>
                      <a:gd name="connsiteY6" fmla="*/ 834256 h 834256"/>
                      <a:gd name="connsiteX7" fmla="*/ 64287 w 385713"/>
                      <a:gd name="connsiteY7" fmla="*/ 834256 h 834256"/>
                      <a:gd name="connsiteX8" fmla="*/ 0 w 385713"/>
                      <a:gd name="connsiteY8" fmla="*/ 769969 h 834256"/>
                      <a:gd name="connsiteX9" fmla="*/ 0 w 385713"/>
                      <a:gd name="connsiteY9" fmla="*/ 438298 h 834256"/>
                      <a:gd name="connsiteX10" fmla="*/ 0 w 385713"/>
                      <a:gd name="connsiteY10" fmla="*/ 64287 h 834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713" h="834256" fill="none" extrusionOk="0">
                        <a:moveTo>
                          <a:pt x="0" y="64287"/>
                        </a:moveTo>
                        <a:cubicBezTo>
                          <a:pt x="-3040" y="25353"/>
                          <a:pt x="30868" y="-769"/>
                          <a:pt x="64287" y="0"/>
                        </a:cubicBezTo>
                        <a:cubicBezTo>
                          <a:pt x="128671" y="7555"/>
                          <a:pt x="230644" y="-4353"/>
                          <a:pt x="321426" y="0"/>
                        </a:cubicBezTo>
                        <a:cubicBezTo>
                          <a:pt x="364584" y="-1694"/>
                          <a:pt x="387582" y="22350"/>
                          <a:pt x="385713" y="64287"/>
                        </a:cubicBezTo>
                        <a:cubicBezTo>
                          <a:pt x="401067" y="203815"/>
                          <a:pt x="392434" y="243234"/>
                          <a:pt x="385713" y="395958"/>
                        </a:cubicBezTo>
                        <a:cubicBezTo>
                          <a:pt x="378992" y="548682"/>
                          <a:pt x="380968" y="616814"/>
                          <a:pt x="385713" y="769969"/>
                        </a:cubicBezTo>
                        <a:cubicBezTo>
                          <a:pt x="383955" y="801700"/>
                          <a:pt x="357051" y="840378"/>
                          <a:pt x="321426" y="834256"/>
                        </a:cubicBezTo>
                        <a:cubicBezTo>
                          <a:pt x="206219" y="824368"/>
                          <a:pt x="190189" y="831085"/>
                          <a:pt x="64287" y="834256"/>
                        </a:cubicBezTo>
                        <a:cubicBezTo>
                          <a:pt x="28323" y="833278"/>
                          <a:pt x="-911" y="801696"/>
                          <a:pt x="0" y="769969"/>
                        </a:cubicBezTo>
                        <a:cubicBezTo>
                          <a:pt x="-1997" y="634473"/>
                          <a:pt x="-14202" y="554276"/>
                          <a:pt x="0" y="438298"/>
                        </a:cubicBezTo>
                        <a:cubicBezTo>
                          <a:pt x="14202" y="322320"/>
                          <a:pt x="14686" y="221938"/>
                          <a:pt x="0" y="64287"/>
                        </a:cubicBezTo>
                        <a:close/>
                      </a:path>
                      <a:path w="385713" h="834256" stroke="0" extrusionOk="0">
                        <a:moveTo>
                          <a:pt x="0" y="64287"/>
                        </a:moveTo>
                        <a:cubicBezTo>
                          <a:pt x="7706" y="26579"/>
                          <a:pt x="26762" y="-7718"/>
                          <a:pt x="64287" y="0"/>
                        </a:cubicBezTo>
                        <a:cubicBezTo>
                          <a:pt x="175573" y="-10219"/>
                          <a:pt x="237584" y="2742"/>
                          <a:pt x="321426" y="0"/>
                        </a:cubicBezTo>
                        <a:cubicBezTo>
                          <a:pt x="356354" y="-3169"/>
                          <a:pt x="388430" y="32153"/>
                          <a:pt x="385713" y="64287"/>
                        </a:cubicBezTo>
                        <a:cubicBezTo>
                          <a:pt x="370193" y="189141"/>
                          <a:pt x="381816" y="267758"/>
                          <a:pt x="385713" y="410071"/>
                        </a:cubicBezTo>
                        <a:cubicBezTo>
                          <a:pt x="389610" y="552384"/>
                          <a:pt x="396864" y="608022"/>
                          <a:pt x="385713" y="769969"/>
                        </a:cubicBezTo>
                        <a:cubicBezTo>
                          <a:pt x="387892" y="798540"/>
                          <a:pt x="357870" y="834080"/>
                          <a:pt x="321426" y="834256"/>
                        </a:cubicBezTo>
                        <a:cubicBezTo>
                          <a:pt x="227167" y="832071"/>
                          <a:pt x="169413" y="846370"/>
                          <a:pt x="64287" y="834256"/>
                        </a:cubicBezTo>
                        <a:cubicBezTo>
                          <a:pt x="28650" y="836308"/>
                          <a:pt x="308" y="802204"/>
                          <a:pt x="0" y="769969"/>
                        </a:cubicBezTo>
                        <a:cubicBezTo>
                          <a:pt x="-11027" y="685811"/>
                          <a:pt x="-12394" y="514014"/>
                          <a:pt x="0" y="424185"/>
                        </a:cubicBezTo>
                        <a:cubicBezTo>
                          <a:pt x="12394" y="334356"/>
                          <a:pt x="-15827" y="160070"/>
                          <a:pt x="0" y="6428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  <a:extLst>
                      <a:ext uri="{C807C97D-BFC1-408E-A445-0C87EB9F89A2}">
                        <ask:lineSketchStyleProps xmlns:ask="http://schemas.microsoft.com/office/drawing/2018/sketchyshapes" sd="4030032840">
                          <a:prstGeom prst="roundRect">
                            <a:avLst>
                              <a:gd name="adj" fmla="val 16667"/>
                            </a:avLst>
                          </a:prstGeom>
                          <ask:type>
                            <ask:lineSketchFreehand/>
                          </ask:type>
                        </ask:lineSketchStyleProps>
                      </a:ext>
                    </a:extLst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38" name="Google Shape;1918;p53">
                    <a:extLst>
                      <a:ext uri="{FF2B5EF4-FFF2-40B4-BE49-F238E27FC236}">
                        <a16:creationId xmlns:a16="http://schemas.microsoft.com/office/drawing/2014/main" id="{9B86D949-BD6D-DE5D-E678-A92436CE15F4}"/>
                      </a:ext>
                    </a:extLst>
                  </p:cNvPr>
                  <p:cNvGrpSpPr/>
                  <p:nvPr/>
                </p:nvGrpSpPr>
                <p:grpSpPr>
                  <a:xfrm>
                    <a:off x="1829303" y="3976010"/>
                    <a:ext cx="348381" cy="735925"/>
                    <a:chOff x="633975" y="1901315"/>
                    <a:chExt cx="900140" cy="797985"/>
                  </a:xfrm>
                </p:grpSpPr>
                <p:sp>
                  <p:nvSpPr>
                    <p:cNvPr id="141" name="Google Shape;1919;p53">
                      <a:extLst>
                        <a:ext uri="{FF2B5EF4-FFF2-40B4-BE49-F238E27FC236}">
                          <a16:creationId xmlns:a16="http://schemas.microsoft.com/office/drawing/2014/main" id="{E8307927-6D81-2CAD-B11B-BC4AD12DFB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530188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42" name="Google Shape;1920;p53">
                      <a:extLst>
                        <a:ext uri="{FF2B5EF4-FFF2-40B4-BE49-F238E27FC236}">
                          <a16:creationId xmlns:a16="http://schemas.microsoft.com/office/drawing/2014/main" id="{3CB1022D-4025-6CD7-82AB-0A25EA9124E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2369426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43" name="Google Shape;1921;p53">
                      <a:extLst>
                        <a:ext uri="{FF2B5EF4-FFF2-40B4-BE49-F238E27FC236}">
                          <a16:creationId xmlns:a16="http://schemas.microsoft.com/office/drawing/2014/main" id="{59B4AFC0-D99A-38C9-6FAA-53EACDF38A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353" y="2218439"/>
                      <a:ext cx="884014" cy="17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37" h="697" extrusionOk="0">
                          <a:moveTo>
                            <a:pt x="17814" y="1"/>
                          </a:moveTo>
                          <a:cubicBezTo>
                            <a:pt x="17338" y="1"/>
                            <a:pt x="16862" y="3"/>
                            <a:pt x="16387" y="10"/>
                          </a:cubicBezTo>
                          <a:cubicBezTo>
                            <a:pt x="14035" y="43"/>
                            <a:pt x="11692" y="135"/>
                            <a:pt x="9340" y="169"/>
                          </a:cubicBezTo>
                          <a:cubicBezTo>
                            <a:pt x="6587" y="202"/>
                            <a:pt x="3825" y="202"/>
                            <a:pt x="1071" y="219"/>
                          </a:cubicBezTo>
                          <a:cubicBezTo>
                            <a:pt x="950" y="219"/>
                            <a:pt x="829" y="215"/>
                            <a:pt x="707" y="215"/>
                          </a:cubicBezTo>
                          <a:cubicBezTo>
                            <a:pt x="586" y="215"/>
                            <a:pt x="465" y="219"/>
                            <a:pt x="343" y="236"/>
                          </a:cubicBezTo>
                          <a:cubicBezTo>
                            <a:pt x="276" y="244"/>
                            <a:pt x="218" y="269"/>
                            <a:pt x="159" y="294"/>
                          </a:cubicBezTo>
                          <a:cubicBezTo>
                            <a:pt x="67" y="353"/>
                            <a:pt x="0" y="428"/>
                            <a:pt x="8" y="479"/>
                          </a:cubicBezTo>
                          <a:cubicBezTo>
                            <a:pt x="8" y="520"/>
                            <a:pt x="243" y="571"/>
                            <a:pt x="519" y="579"/>
                          </a:cubicBezTo>
                          <a:cubicBezTo>
                            <a:pt x="1481" y="634"/>
                            <a:pt x="2436" y="697"/>
                            <a:pt x="3398" y="697"/>
                          </a:cubicBezTo>
                          <a:cubicBezTo>
                            <a:pt x="3457" y="697"/>
                            <a:pt x="3515" y="697"/>
                            <a:pt x="3574" y="696"/>
                          </a:cubicBezTo>
                          <a:cubicBezTo>
                            <a:pt x="6461" y="654"/>
                            <a:pt x="9357" y="562"/>
                            <a:pt x="12253" y="504"/>
                          </a:cubicBezTo>
                          <a:cubicBezTo>
                            <a:pt x="13450" y="479"/>
                            <a:pt x="14638" y="495"/>
                            <a:pt x="15826" y="479"/>
                          </a:cubicBezTo>
                          <a:cubicBezTo>
                            <a:pt x="16856" y="462"/>
                            <a:pt x="17877" y="386"/>
                            <a:pt x="18906" y="386"/>
                          </a:cubicBezTo>
                          <a:cubicBezTo>
                            <a:pt x="19685" y="386"/>
                            <a:pt x="20463" y="470"/>
                            <a:pt x="21250" y="479"/>
                          </a:cubicBezTo>
                          <a:cubicBezTo>
                            <a:pt x="21356" y="479"/>
                            <a:pt x="21477" y="501"/>
                            <a:pt x="21597" y="501"/>
                          </a:cubicBezTo>
                          <a:cubicBezTo>
                            <a:pt x="21658" y="501"/>
                            <a:pt x="21718" y="495"/>
                            <a:pt x="21777" y="479"/>
                          </a:cubicBezTo>
                          <a:cubicBezTo>
                            <a:pt x="22036" y="386"/>
                            <a:pt x="22028" y="85"/>
                            <a:pt x="21944" y="60"/>
                          </a:cubicBezTo>
                          <a:cubicBezTo>
                            <a:pt x="21886" y="35"/>
                            <a:pt x="21836" y="27"/>
                            <a:pt x="21794" y="27"/>
                          </a:cubicBezTo>
                          <a:cubicBezTo>
                            <a:pt x="20470" y="20"/>
                            <a:pt x="19141" y="1"/>
                            <a:pt x="17814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44" name="Google Shape;1922;p53">
                      <a:extLst>
                        <a:ext uri="{FF2B5EF4-FFF2-40B4-BE49-F238E27FC236}">
                          <a16:creationId xmlns:a16="http://schemas.microsoft.com/office/drawing/2014/main" id="{EC87F3B7-70BD-9AE2-8013-459F4E8B4A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3975" y="2686550"/>
                      <a:ext cx="900140" cy="127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39" h="510" extrusionOk="0">
                          <a:moveTo>
                            <a:pt x="19049" y="1"/>
                          </a:moveTo>
                          <a:cubicBezTo>
                            <a:pt x="18563" y="1"/>
                            <a:pt x="18078" y="1"/>
                            <a:pt x="17592" y="4"/>
                          </a:cubicBezTo>
                          <a:cubicBezTo>
                            <a:pt x="15082" y="21"/>
                            <a:pt x="12571" y="46"/>
                            <a:pt x="10060" y="54"/>
                          </a:cubicBezTo>
                          <a:cubicBezTo>
                            <a:pt x="9248" y="59"/>
                            <a:pt x="8438" y="61"/>
                            <a:pt x="7629" y="61"/>
                          </a:cubicBezTo>
                          <a:cubicBezTo>
                            <a:pt x="6819" y="61"/>
                            <a:pt x="6009" y="59"/>
                            <a:pt x="5197" y="54"/>
                          </a:cubicBezTo>
                          <a:cubicBezTo>
                            <a:pt x="4260" y="54"/>
                            <a:pt x="3323" y="21"/>
                            <a:pt x="2385" y="13"/>
                          </a:cubicBezTo>
                          <a:cubicBezTo>
                            <a:pt x="2168" y="10"/>
                            <a:pt x="1950" y="9"/>
                            <a:pt x="1733" y="9"/>
                          </a:cubicBezTo>
                          <a:cubicBezTo>
                            <a:pt x="1297" y="9"/>
                            <a:pt x="862" y="13"/>
                            <a:pt x="427" y="13"/>
                          </a:cubicBezTo>
                          <a:cubicBezTo>
                            <a:pt x="193" y="13"/>
                            <a:pt x="0" y="71"/>
                            <a:pt x="0" y="147"/>
                          </a:cubicBezTo>
                          <a:cubicBezTo>
                            <a:pt x="0" y="222"/>
                            <a:pt x="167" y="314"/>
                            <a:pt x="377" y="339"/>
                          </a:cubicBezTo>
                          <a:cubicBezTo>
                            <a:pt x="502" y="356"/>
                            <a:pt x="628" y="373"/>
                            <a:pt x="753" y="381"/>
                          </a:cubicBezTo>
                          <a:cubicBezTo>
                            <a:pt x="1967" y="423"/>
                            <a:pt x="3172" y="473"/>
                            <a:pt x="4377" y="490"/>
                          </a:cubicBezTo>
                          <a:cubicBezTo>
                            <a:pt x="5786" y="502"/>
                            <a:pt x="7191" y="510"/>
                            <a:pt x="8594" y="510"/>
                          </a:cubicBezTo>
                          <a:cubicBezTo>
                            <a:pt x="9108" y="510"/>
                            <a:pt x="9622" y="509"/>
                            <a:pt x="10135" y="506"/>
                          </a:cubicBezTo>
                          <a:cubicBezTo>
                            <a:pt x="11441" y="498"/>
                            <a:pt x="12738" y="423"/>
                            <a:pt x="14044" y="398"/>
                          </a:cubicBezTo>
                          <a:cubicBezTo>
                            <a:pt x="14068" y="397"/>
                            <a:pt x="14092" y="397"/>
                            <a:pt x="14116" y="397"/>
                          </a:cubicBezTo>
                          <a:cubicBezTo>
                            <a:pt x="14477" y="397"/>
                            <a:pt x="14832" y="449"/>
                            <a:pt x="15193" y="449"/>
                          </a:cubicBezTo>
                          <a:cubicBezTo>
                            <a:pt x="15217" y="449"/>
                            <a:pt x="15241" y="448"/>
                            <a:pt x="15266" y="448"/>
                          </a:cubicBezTo>
                          <a:cubicBezTo>
                            <a:pt x="16797" y="431"/>
                            <a:pt x="18329" y="381"/>
                            <a:pt x="19860" y="373"/>
                          </a:cubicBezTo>
                          <a:cubicBezTo>
                            <a:pt x="20496" y="373"/>
                            <a:pt x="21132" y="465"/>
                            <a:pt x="21777" y="481"/>
                          </a:cubicBezTo>
                          <a:cubicBezTo>
                            <a:pt x="21849" y="485"/>
                            <a:pt x="21926" y="495"/>
                            <a:pt x="22002" y="495"/>
                          </a:cubicBezTo>
                          <a:cubicBezTo>
                            <a:pt x="22086" y="495"/>
                            <a:pt x="22167" y="483"/>
                            <a:pt x="22237" y="439"/>
                          </a:cubicBezTo>
                          <a:cubicBezTo>
                            <a:pt x="22438" y="306"/>
                            <a:pt x="22220" y="4"/>
                            <a:pt x="21986" y="4"/>
                          </a:cubicBezTo>
                          <a:cubicBezTo>
                            <a:pt x="20999" y="4"/>
                            <a:pt x="20022" y="1"/>
                            <a:pt x="19049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45" name="Google Shape;1923;p53">
                      <a:extLst>
                        <a:ext uri="{FF2B5EF4-FFF2-40B4-BE49-F238E27FC236}">
                          <a16:creationId xmlns:a16="http://schemas.microsoft.com/office/drawing/2014/main" id="{D0075BEB-C813-0BD3-BAE2-237FB714CD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062077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46" name="Google Shape;1924;p53">
                      <a:extLst>
                        <a:ext uri="{FF2B5EF4-FFF2-40B4-BE49-F238E27FC236}">
                          <a16:creationId xmlns:a16="http://schemas.microsoft.com/office/drawing/2014/main" id="{7BB49461-7EC0-0641-6597-CF5439665C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1901315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139" name="CuadroTexto 138">
                    <a:extLst>
                      <a:ext uri="{FF2B5EF4-FFF2-40B4-BE49-F238E27FC236}">
                        <a16:creationId xmlns:a16="http://schemas.microsoft.com/office/drawing/2014/main" id="{3FDCCCDF-0E02-B876-BB0C-0CC4FB0ABA82}"/>
                      </a:ext>
                    </a:extLst>
                  </p:cNvPr>
                  <p:cNvSpPr txBox="1"/>
                  <p:nvPr/>
                </p:nvSpPr>
                <p:spPr>
                  <a:xfrm>
                    <a:off x="1806067" y="3938728"/>
                    <a:ext cx="3914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AD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  <p:sp>
                <p:nvSpPr>
                  <p:cNvPr id="140" name="CuadroTexto 139">
                    <a:extLst>
                      <a:ext uri="{FF2B5EF4-FFF2-40B4-BE49-F238E27FC236}">
                        <a16:creationId xmlns:a16="http://schemas.microsoft.com/office/drawing/2014/main" id="{AFA7DAF8-BB62-27E5-C53B-B78D580F10C5}"/>
                      </a:ext>
                    </a:extLst>
                  </p:cNvPr>
                  <p:cNvSpPr txBox="1"/>
                  <p:nvPr/>
                </p:nvSpPr>
                <p:spPr>
                  <a:xfrm>
                    <a:off x="1856337" y="4084519"/>
                    <a:ext cx="27924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B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</p:grpSp>
            <p:grpSp>
              <p:nvGrpSpPr>
                <p:cNvPr id="56" name="Grupo 55">
                  <a:extLst>
                    <a:ext uri="{FF2B5EF4-FFF2-40B4-BE49-F238E27FC236}">
                      <a16:creationId xmlns:a16="http://schemas.microsoft.com/office/drawing/2014/main" id="{161AE5D1-B768-6762-100A-9AA356F83450}"/>
                    </a:ext>
                  </a:extLst>
                </p:cNvPr>
                <p:cNvGrpSpPr/>
                <p:nvPr/>
              </p:nvGrpSpPr>
              <p:grpSpPr>
                <a:xfrm>
                  <a:off x="4228904" y="3698357"/>
                  <a:ext cx="391454" cy="834256"/>
                  <a:chOff x="1806067" y="3877679"/>
                  <a:chExt cx="391454" cy="834256"/>
                </a:xfrm>
              </p:grpSpPr>
              <p:sp>
                <p:nvSpPr>
                  <p:cNvPr id="126" name="Google Shape;1822;p53">
                    <a:extLst>
                      <a:ext uri="{FF2B5EF4-FFF2-40B4-BE49-F238E27FC236}">
                        <a16:creationId xmlns:a16="http://schemas.microsoft.com/office/drawing/2014/main" id="{F6645BC4-98AB-0147-EBA9-F50846A3BF34}"/>
                      </a:ext>
                    </a:extLst>
                  </p:cNvPr>
                  <p:cNvSpPr/>
                  <p:nvPr/>
                </p:nvSpPr>
                <p:spPr>
                  <a:xfrm>
                    <a:off x="1810637" y="3877679"/>
                    <a:ext cx="385713" cy="834256"/>
                  </a:xfrm>
                  <a:custGeom>
                    <a:avLst/>
                    <a:gdLst>
                      <a:gd name="connsiteX0" fmla="*/ 0 w 385713"/>
                      <a:gd name="connsiteY0" fmla="*/ 64287 h 834256"/>
                      <a:gd name="connsiteX1" fmla="*/ 64287 w 385713"/>
                      <a:gd name="connsiteY1" fmla="*/ 0 h 834256"/>
                      <a:gd name="connsiteX2" fmla="*/ 321426 w 385713"/>
                      <a:gd name="connsiteY2" fmla="*/ 0 h 834256"/>
                      <a:gd name="connsiteX3" fmla="*/ 385713 w 385713"/>
                      <a:gd name="connsiteY3" fmla="*/ 64287 h 834256"/>
                      <a:gd name="connsiteX4" fmla="*/ 385713 w 385713"/>
                      <a:gd name="connsiteY4" fmla="*/ 395958 h 834256"/>
                      <a:gd name="connsiteX5" fmla="*/ 385713 w 385713"/>
                      <a:gd name="connsiteY5" fmla="*/ 769969 h 834256"/>
                      <a:gd name="connsiteX6" fmla="*/ 321426 w 385713"/>
                      <a:gd name="connsiteY6" fmla="*/ 834256 h 834256"/>
                      <a:gd name="connsiteX7" fmla="*/ 64287 w 385713"/>
                      <a:gd name="connsiteY7" fmla="*/ 834256 h 834256"/>
                      <a:gd name="connsiteX8" fmla="*/ 0 w 385713"/>
                      <a:gd name="connsiteY8" fmla="*/ 769969 h 834256"/>
                      <a:gd name="connsiteX9" fmla="*/ 0 w 385713"/>
                      <a:gd name="connsiteY9" fmla="*/ 438298 h 834256"/>
                      <a:gd name="connsiteX10" fmla="*/ 0 w 385713"/>
                      <a:gd name="connsiteY10" fmla="*/ 64287 h 834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713" h="834256" fill="none" extrusionOk="0">
                        <a:moveTo>
                          <a:pt x="0" y="64287"/>
                        </a:moveTo>
                        <a:cubicBezTo>
                          <a:pt x="-3040" y="25353"/>
                          <a:pt x="30868" y="-769"/>
                          <a:pt x="64287" y="0"/>
                        </a:cubicBezTo>
                        <a:cubicBezTo>
                          <a:pt x="128671" y="7555"/>
                          <a:pt x="230644" y="-4353"/>
                          <a:pt x="321426" y="0"/>
                        </a:cubicBezTo>
                        <a:cubicBezTo>
                          <a:pt x="364584" y="-1694"/>
                          <a:pt x="387582" y="22350"/>
                          <a:pt x="385713" y="64287"/>
                        </a:cubicBezTo>
                        <a:cubicBezTo>
                          <a:pt x="401067" y="203815"/>
                          <a:pt x="392434" y="243234"/>
                          <a:pt x="385713" y="395958"/>
                        </a:cubicBezTo>
                        <a:cubicBezTo>
                          <a:pt x="378992" y="548682"/>
                          <a:pt x="380968" y="616814"/>
                          <a:pt x="385713" y="769969"/>
                        </a:cubicBezTo>
                        <a:cubicBezTo>
                          <a:pt x="383955" y="801700"/>
                          <a:pt x="357051" y="840378"/>
                          <a:pt x="321426" y="834256"/>
                        </a:cubicBezTo>
                        <a:cubicBezTo>
                          <a:pt x="206219" y="824368"/>
                          <a:pt x="190189" y="831085"/>
                          <a:pt x="64287" y="834256"/>
                        </a:cubicBezTo>
                        <a:cubicBezTo>
                          <a:pt x="28323" y="833278"/>
                          <a:pt x="-911" y="801696"/>
                          <a:pt x="0" y="769969"/>
                        </a:cubicBezTo>
                        <a:cubicBezTo>
                          <a:pt x="-1997" y="634473"/>
                          <a:pt x="-14202" y="554276"/>
                          <a:pt x="0" y="438298"/>
                        </a:cubicBezTo>
                        <a:cubicBezTo>
                          <a:pt x="14202" y="322320"/>
                          <a:pt x="14686" y="221938"/>
                          <a:pt x="0" y="64287"/>
                        </a:cubicBezTo>
                        <a:close/>
                      </a:path>
                      <a:path w="385713" h="834256" stroke="0" extrusionOk="0">
                        <a:moveTo>
                          <a:pt x="0" y="64287"/>
                        </a:moveTo>
                        <a:cubicBezTo>
                          <a:pt x="7706" y="26579"/>
                          <a:pt x="26762" y="-7718"/>
                          <a:pt x="64287" y="0"/>
                        </a:cubicBezTo>
                        <a:cubicBezTo>
                          <a:pt x="175573" y="-10219"/>
                          <a:pt x="237584" y="2742"/>
                          <a:pt x="321426" y="0"/>
                        </a:cubicBezTo>
                        <a:cubicBezTo>
                          <a:pt x="356354" y="-3169"/>
                          <a:pt x="388430" y="32153"/>
                          <a:pt x="385713" y="64287"/>
                        </a:cubicBezTo>
                        <a:cubicBezTo>
                          <a:pt x="370193" y="189141"/>
                          <a:pt x="381816" y="267758"/>
                          <a:pt x="385713" y="410071"/>
                        </a:cubicBezTo>
                        <a:cubicBezTo>
                          <a:pt x="389610" y="552384"/>
                          <a:pt x="396864" y="608022"/>
                          <a:pt x="385713" y="769969"/>
                        </a:cubicBezTo>
                        <a:cubicBezTo>
                          <a:pt x="387892" y="798540"/>
                          <a:pt x="357870" y="834080"/>
                          <a:pt x="321426" y="834256"/>
                        </a:cubicBezTo>
                        <a:cubicBezTo>
                          <a:pt x="227167" y="832071"/>
                          <a:pt x="169413" y="846370"/>
                          <a:pt x="64287" y="834256"/>
                        </a:cubicBezTo>
                        <a:cubicBezTo>
                          <a:pt x="28650" y="836308"/>
                          <a:pt x="308" y="802204"/>
                          <a:pt x="0" y="769969"/>
                        </a:cubicBezTo>
                        <a:cubicBezTo>
                          <a:pt x="-11027" y="685811"/>
                          <a:pt x="-12394" y="514014"/>
                          <a:pt x="0" y="424185"/>
                        </a:cubicBezTo>
                        <a:cubicBezTo>
                          <a:pt x="12394" y="334356"/>
                          <a:pt x="-15827" y="160070"/>
                          <a:pt x="0" y="6428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  <a:extLst>
                      <a:ext uri="{C807C97D-BFC1-408E-A445-0C87EB9F89A2}">
                        <ask:lineSketchStyleProps xmlns:ask="http://schemas.microsoft.com/office/drawing/2018/sketchyshapes" sd="4030032840">
                          <a:prstGeom prst="roundRect">
                            <a:avLst>
                              <a:gd name="adj" fmla="val 16667"/>
                            </a:avLst>
                          </a:prstGeom>
                          <ask:type>
                            <ask:lineSketchFreehand/>
                          </ask:type>
                        </ask:lineSketchStyleProps>
                      </a:ext>
                    </a:extLst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27" name="Google Shape;1918;p53">
                    <a:extLst>
                      <a:ext uri="{FF2B5EF4-FFF2-40B4-BE49-F238E27FC236}">
                        <a16:creationId xmlns:a16="http://schemas.microsoft.com/office/drawing/2014/main" id="{D8919C67-3585-2F82-94A2-24362CDF4E60}"/>
                      </a:ext>
                    </a:extLst>
                  </p:cNvPr>
                  <p:cNvGrpSpPr/>
                  <p:nvPr/>
                </p:nvGrpSpPr>
                <p:grpSpPr>
                  <a:xfrm>
                    <a:off x="1829303" y="3976010"/>
                    <a:ext cx="348381" cy="735925"/>
                    <a:chOff x="633975" y="1901315"/>
                    <a:chExt cx="900140" cy="797985"/>
                  </a:xfrm>
                </p:grpSpPr>
                <p:sp>
                  <p:nvSpPr>
                    <p:cNvPr id="131" name="Google Shape;1919;p53">
                      <a:extLst>
                        <a:ext uri="{FF2B5EF4-FFF2-40B4-BE49-F238E27FC236}">
                          <a16:creationId xmlns:a16="http://schemas.microsoft.com/office/drawing/2014/main" id="{3D2D3A3D-217D-D5B5-EB88-E7FF93C874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530188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2" name="Google Shape;1920;p53">
                      <a:extLst>
                        <a:ext uri="{FF2B5EF4-FFF2-40B4-BE49-F238E27FC236}">
                          <a16:creationId xmlns:a16="http://schemas.microsoft.com/office/drawing/2014/main" id="{A00EBC9E-F80C-56AF-D7B2-37564498AB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2369426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3" name="Google Shape;1921;p53">
                      <a:extLst>
                        <a:ext uri="{FF2B5EF4-FFF2-40B4-BE49-F238E27FC236}">
                          <a16:creationId xmlns:a16="http://schemas.microsoft.com/office/drawing/2014/main" id="{B948A140-B3D6-A3F1-951B-52784D741A4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353" y="2218439"/>
                      <a:ext cx="884014" cy="17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37" h="697" extrusionOk="0">
                          <a:moveTo>
                            <a:pt x="17814" y="1"/>
                          </a:moveTo>
                          <a:cubicBezTo>
                            <a:pt x="17338" y="1"/>
                            <a:pt x="16862" y="3"/>
                            <a:pt x="16387" y="10"/>
                          </a:cubicBezTo>
                          <a:cubicBezTo>
                            <a:pt x="14035" y="43"/>
                            <a:pt x="11692" y="135"/>
                            <a:pt x="9340" y="169"/>
                          </a:cubicBezTo>
                          <a:cubicBezTo>
                            <a:pt x="6587" y="202"/>
                            <a:pt x="3825" y="202"/>
                            <a:pt x="1071" y="219"/>
                          </a:cubicBezTo>
                          <a:cubicBezTo>
                            <a:pt x="950" y="219"/>
                            <a:pt x="829" y="215"/>
                            <a:pt x="707" y="215"/>
                          </a:cubicBezTo>
                          <a:cubicBezTo>
                            <a:pt x="586" y="215"/>
                            <a:pt x="465" y="219"/>
                            <a:pt x="343" y="236"/>
                          </a:cubicBezTo>
                          <a:cubicBezTo>
                            <a:pt x="276" y="244"/>
                            <a:pt x="218" y="269"/>
                            <a:pt x="159" y="294"/>
                          </a:cubicBezTo>
                          <a:cubicBezTo>
                            <a:pt x="67" y="353"/>
                            <a:pt x="0" y="428"/>
                            <a:pt x="8" y="479"/>
                          </a:cubicBezTo>
                          <a:cubicBezTo>
                            <a:pt x="8" y="520"/>
                            <a:pt x="243" y="571"/>
                            <a:pt x="519" y="579"/>
                          </a:cubicBezTo>
                          <a:cubicBezTo>
                            <a:pt x="1481" y="634"/>
                            <a:pt x="2436" y="697"/>
                            <a:pt x="3398" y="697"/>
                          </a:cubicBezTo>
                          <a:cubicBezTo>
                            <a:pt x="3457" y="697"/>
                            <a:pt x="3515" y="697"/>
                            <a:pt x="3574" y="696"/>
                          </a:cubicBezTo>
                          <a:cubicBezTo>
                            <a:pt x="6461" y="654"/>
                            <a:pt x="9357" y="562"/>
                            <a:pt x="12253" y="504"/>
                          </a:cubicBezTo>
                          <a:cubicBezTo>
                            <a:pt x="13450" y="479"/>
                            <a:pt x="14638" y="495"/>
                            <a:pt x="15826" y="479"/>
                          </a:cubicBezTo>
                          <a:cubicBezTo>
                            <a:pt x="16856" y="462"/>
                            <a:pt x="17877" y="386"/>
                            <a:pt x="18906" y="386"/>
                          </a:cubicBezTo>
                          <a:cubicBezTo>
                            <a:pt x="19685" y="386"/>
                            <a:pt x="20463" y="470"/>
                            <a:pt x="21250" y="479"/>
                          </a:cubicBezTo>
                          <a:cubicBezTo>
                            <a:pt x="21356" y="479"/>
                            <a:pt x="21477" y="501"/>
                            <a:pt x="21597" y="501"/>
                          </a:cubicBezTo>
                          <a:cubicBezTo>
                            <a:pt x="21658" y="501"/>
                            <a:pt x="21718" y="495"/>
                            <a:pt x="21777" y="479"/>
                          </a:cubicBezTo>
                          <a:cubicBezTo>
                            <a:pt x="22036" y="386"/>
                            <a:pt x="22028" y="85"/>
                            <a:pt x="21944" y="60"/>
                          </a:cubicBezTo>
                          <a:cubicBezTo>
                            <a:pt x="21886" y="35"/>
                            <a:pt x="21836" y="27"/>
                            <a:pt x="21794" y="27"/>
                          </a:cubicBezTo>
                          <a:cubicBezTo>
                            <a:pt x="20470" y="20"/>
                            <a:pt x="19141" y="1"/>
                            <a:pt x="17814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4" name="Google Shape;1922;p53">
                      <a:extLst>
                        <a:ext uri="{FF2B5EF4-FFF2-40B4-BE49-F238E27FC236}">
                          <a16:creationId xmlns:a16="http://schemas.microsoft.com/office/drawing/2014/main" id="{CEDA676E-EEEB-D886-1FAB-983209505D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3975" y="2686550"/>
                      <a:ext cx="900140" cy="127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39" h="510" extrusionOk="0">
                          <a:moveTo>
                            <a:pt x="19049" y="1"/>
                          </a:moveTo>
                          <a:cubicBezTo>
                            <a:pt x="18563" y="1"/>
                            <a:pt x="18078" y="1"/>
                            <a:pt x="17592" y="4"/>
                          </a:cubicBezTo>
                          <a:cubicBezTo>
                            <a:pt x="15082" y="21"/>
                            <a:pt x="12571" y="46"/>
                            <a:pt x="10060" y="54"/>
                          </a:cubicBezTo>
                          <a:cubicBezTo>
                            <a:pt x="9248" y="59"/>
                            <a:pt x="8438" y="61"/>
                            <a:pt x="7629" y="61"/>
                          </a:cubicBezTo>
                          <a:cubicBezTo>
                            <a:pt x="6819" y="61"/>
                            <a:pt x="6009" y="59"/>
                            <a:pt x="5197" y="54"/>
                          </a:cubicBezTo>
                          <a:cubicBezTo>
                            <a:pt x="4260" y="54"/>
                            <a:pt x="3323" y="21"/>
                            <a:pt x="2385" y="13"/>
                          </a:cubicBezTo>
                          <a:cubicBezTo>
                            <a:pt x="2168" y="10"/>
                            <a:pt x="1950" y="9"/>
                            <a:pt x="1733" y="9"/>
                          </a:cubicBezTo>
                          <a:cubicBezTo>
                            <a:pt x="1297" y="9"/>
                            <a:pt x="862" y="13"/>
                            <a:pt x="427" y="13"/>
                          </a:cubicBezTo>
                          <a:cubicBezTo>
                            <a:pt x="193" y="13"/>
                            <a:pt x="0" y="71"/>
                            <a:pt x="0" y="147"/>
                          </a:cubicBezTo>
                          <a:cubicBezTo>
                            <a:pt x="0" y="222"/>
                            <a:pt x="167" y="314"/>
                            <a:pt x="377" y="339"/>
                          </a:cubicBezTo>
                          <a:cubicBezTo>
                            <a:pt x="502" y="356"/>
                            <a:pt x="628" y="373"/>
                            <a:pt x="753" y="381"/>
                          </a:cubicBezTo>
                          <a:cubicBezTo>
                            <a:pt x="1967" y="423"/>
                            <a:pt x="3172" y="473"/>
                            <a:pt x="4377" y="490"/>
                          </a:cubicBezTo>
                          <a:cubicBezTo>
                            <a:pt x="5786" y="502"/>
                            <a:pt x="7191" y="510"/>
                            <a:pt x="8594" y="510"/>
                          </a:cubicBezTo>
                          <a:cubicBezTo>
                            <a:pt x="9108" y="510"/>
                            <a:pt x="9622" y="509"/>
                            <a:pt x="10135" y="506"/>
                          </a:cubicBezTo>
                          <a:cubicBezTo>
                            <a:pt x="11441" y="498"/>
                            <a:pt x="12738" y="423"/>
                            <a:pt x="14044" y="398"/>
                          </a:cubicBezTo>
                          <a:cubicBezTo>
                            <a:pt x="14068" y="397"/>
                            <a:pt x="14092" y="397"/>
                            <a:pt x="14116" y="397"/>
                          </a:cubicBezTo>
                          <a:cubicBezTo>
                            <a:pt x="14477" y="397"/>
                            <a:pt x="14832" y="449"/>
                            <a:pt x="15193" y="449"/>
                          </a:cubicBezTo>
                          <a:cubicBezTo>
                            <a:pt x="15217" y="449"/>
                            <a:pt x="15241" y="448"/>
                            <a:pt x="15266" y="448"/>
                          </a:cubicBezTo>
                          <a:cubicBezTo>
                            <a:pt x="16797" y="431"/>
                            <a:pt x="18329" y="381"/>
                            <a:pt x="19860" y="373"/>
                          </a:cubicBezTo>
                          <a:cubicBezTo>
                            <a:pt x="20496" y="373"/>
                            <a:pt x="21132" y="465"/>
                            <a:pt x="21777" y="481"/>
                          </a:cubicBezTo>
                          <a:cubicBezTo>
                            <a:pt x="21849" y="485"/>
                            <a:pt x="21926" y="495"/>
                            <a:pt x="22002" y="495"/>
                          </a:cubicBezTo>
                          <a:cubicBezTo>
                            <a:pt x="22086" y="495"/>
                            <a:pt x="22167" y="483"/>
                            <a:pt x="22237" y="439"/>
                          </a:cubicBezTo>
                          <a:cubicBezTo>
                            <a:pt x="22438" y="306"/>
                            <a:pt x="22220" y="4"/>
                            <a:pt x="21986" y="4"/>
                          </a:cubicBezTo>
                          <a:cubicBezTo>
                            <a:pt x="20999" y="4"/>
                            <a:pt x="20022" y="1"/>
                            <a:pt x="19049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5" name="Google Shape;1923;p53">
                      <a:extLst>
                        <a:ext uri="{FF2B5EF4-FFF2-40B4-BE49-F238E27FC236}">
                          <a16:creationId xmlns:a16="http://schemas.microsoft.com/office/drawing/2014/main" id="{D315ADCC-7B70-1A98-5C1F-DC29810C2F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062077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36" name="Google Shape;1924;p53">
                      <a:extLst>
                        <a:ext uri="{FF2B5EF4-FFF2-40B4-BE49-F238E27FC236}">
                          <a16:creationId xmlns:a16="http://schemas.microsoft.com/office/drawing/2014/main" id="{735DEA57-5B7D-B198-D0E2-C8273489809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1901315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128" name="CuadroTexto 127">
                    <a:extLst>
                      <a:ext uri="{FF2B5EF4-FFF2-40B4-BE49-F238E27FC236}">
                        <a16:creationId xmlns:a16="http://schemas.microsoft.com/office/drawing/2014/main" id="{798F4719-4F20-393E-7EC8-10FF3CC7FF98}"/>
                      </a:ext>
                    </a:extLst>
                  </p:cNvPr>
                  <p:cNvSpPr txBox="1"/>
                  <p:nvPr/>
                </p:nvSpPr>
                <p:spPr>
                  <a:xfrm>
                    <a:off x="1806067" y="3938728"/>
                    <a:ext cx="3914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AD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  <p:sp>
                <p:nvSpPr>
                  <p:cNvPr id="129" name="CuadroTexto 128">
                    <a:extLst>
                      <a:ext uri="{FF2B5EF4-FFF2-40B4-BE49-F238E27FC236}">
                        <a16:creationId xmlns:a16="http://schemas.microsoft.com/office/drawing/2014/main" id="{3A464366-0DE7-14D4-CF84-119AC54ECE77}"/>
                      </a:ext>
                    </a:extLst>
                  </p:cNvPr>
                  <p:cNvSpPr txBox="1"/>
                  <p:nvPr/>
                </p:nvSpPr>
                <p:spPr>
                  <a:xfrm>
                    <a:off x="1856337" y="4084519"/>
                    <a:ext cx="27924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B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  <p:sp>
                <p:nvSpPr>
                  <p:cNvPr id="130" name="CuadroTexto 129">
                    <a:extLst>
                      <a:ext uri="{FF2B5EF4-FFF2-40B4-BE49-F238E27FC236}">
                        <a16:creationId xmlns:a16="http://schemas.microsoft.com/office/drawing/2014/main" id="{AD07715B-8E56-3971-FB84-65F5F83EBD45}"/>
                      </a:ext>
                    </a:extLst>
                  </p:cNvPr>
                  <p:cNvSpPr txBox="1"/>
                  <p:nvPr/>
                </p:nvSpPr>
                <p:spPr>
                  <a:xfrm>
                    <a:off x="1856449" y="4242246"/>
                    <a:ext cx="27924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B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</p:grpSp>
            <p:grpSp>
              <p:nvGrpSpPr>
                <p:cNvPr id="57" name="Grupo 56">
                  <a:extLst>
                    <a:ext uri="{FF2B5EF4-FFF2-40B4-BE49-F238E27FC236}">
                      <a16:creationId xmlns:a16="http://schemas.microsoft.com/office/drawing/2014/main" id="{0E212774-9EEF-9261-66A5-630F7E0695B0}"/>
                    </a:ext>
                  </a:extLst>
                </p:cNvPr>
                <p:cNvGrpSpPr/>
                <p:nvPr/>
              </p:nvGrpSpPr>
              <p:grpSpPr>
                <a:xfrm>
                  <a:off x="4779263" y="3708416"/>
                  <a:ext cx="391454" cy="834256"/>
                  <a:chOff x="1806067" y="3877679"/>
                  <a:chExt cx="391454" cy="834256"/>
                </a:xfrm>
              </p:grpSpPr>
              <p:sp>
                <p:nvSpPr>
                  <p:cNvPr id="116" name="Google Shape;1822;p53">
                    <a:extLst>
                      <a:ext uri="{FF2B5EF4-FFF2-40B4-BE49-F238E27FC236}">
                        <a16:creationId xmlns:a16="http://schemas.microsoft.com/office/drawing/2014/main" id="{EC828275-B5A9-C871-250D-59D7249E3A16}"/>
                      </a:ext>
                    </a:extLst>
                  </p:cNvPr>
                  <p:cNvSpPr/>
                  <p:nvPr/>
                </p:nvSpPr>
                <p:spPr>
                  <a:xfrm>
                    <a:off x="1810637" y="3877679"/>
                    <a:ext cx="385713" cy="834256"/>
                  </a:xfrm>
                  <a:custGeom>
                    <a:avLst/>
                    <a:gdLst>
                      <a:gd name="connsiteX0" fmla="*/ 0 w 385713"/>
                      <a:gd name="connsiteY0" fmla="*/ 64287 h 834256"/>
                      <a:gd name="connsiteX1" fmla="*/ 64287 w 385713"/>
                      <a:gd name="connsiteY1" fmla="*/ 0 h 834256"/>
                      <a:gd name="connsiteX2" fmla="*/ 321426 w 385713"/>
                      <a:gd name="connsiteY2" fmla="*/ 0 h 834256"/>
                      <a:gd name="connsiteX3" fmla="*/ 385713 w 385713"/>
                      <a:gd name="connsiteY3" fmla="*/ 64287 h 834256"/>
                      <a:gd name="connsiteX4" fmla="*/ 385713 w 385713"/>
                      <a:gd name="connsiteY4" fmla="*/ 395958 h 834256"/>
                      <a:gd name="connsiteX5" fmla="*/ 385713 w 385713"/>
                      <a:gd name="connsiteY5" fmla="*/ 769969 h 834256"/>
                      <a:gd name="connsiteX6" fmla="*/ 321426 w 385713"/>
                      <a:gd name="connsiteY6" fmla="*/ 834256 h 834256"/>
                      <a:gd name="connsiteX7" fmla="*/ 64287 w 385713"/>
                      <a:gd name="connsiteY7" fmla="*/ 834256 h 834256"/>
                      <a:gd name="connsiteX8" fmla="*/ 0 w 385713"/>
                      <a:gd name="connsiteY8" fmla="*/ 769969 h 834256"/>
                      <a:gd name="connsiteX9" fmla="*/ 0 w 385713"/>
                      <a:gd name="connsiteY9" fmla="*/ 438298 h 834256"/>
                      <a:gd name="connsiteX10" fmla="*/ 0 w 385713"/>
                      <a:gd name="connsiteY10" fmla="*/ 64287 h 834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713" h="834256" fill="none" extrusionOk="0">
                        <a:moveTo>
                          <a:pt x="0" y="64287"/>
                        </a:moveTo>
                        <a:cubicBezTo>
                          <a:pt x="-3040" y="25353"/>
                          <a:pt x="30868" y="-769"/>
                          <a:pt x="64287" y="0"/>
                        </a:cubicBezTo>
                        <a:cubicBezTo>
                          <a:pt x="128671" y="7555"/>
                          <a:pt x="230644" y="-4353"/>
                          <a:pt x="321426" y="0"/>
                        </a:cubicBezTo>
                        <a:cubicBezTo>
                          <a:pt x="364584" y="-1694"/>
                          <a:pt x="387582" y="22350"/>
                          <a:pt x="385713" y="64287"/>
                        </a:cubicBezTo>
                        <a:cubicBezTo>
                          <a:pt x="401067" y="203815"/>
                          <a:pt x="392434" y="243234"/>
                          <a:pt x="385713" y="395958"/>
                        </a:cubicBezTo>
                        <a:cubicBezTo>
                          <a:pt x="378992" y="548682"/>
                          <a:pt x="380968" y="616814"/>
                          <a:pt x="385713" y="769969"/>
                        </a:cubicBezTo>
                        <a:cubicBezTo>
                          <a:pt x="383955" y="801700"/>
                          <a:pt x="357051" y="840378"/>
                          <a:pt x="321426" y="834256"/>
                        </a:cubicBezTo>
                        <a:cubicBezTo>
                          <a:pt x="206219" y="824368"/>
                          <a:pt x="190189" y="831085"/>
                          <a:pt x="64287" y="834256"/>
                        </a:cubicBezTo>
                        <a:cubicBezTo>
                          <a:pt x="28323" y="833278"/>
                          <a:pt x="-911" y="801696"/>
                          <a:pt x="0" y="769969"/>
                        </a:cubicBezTo>
                        <a:cubicBezTo>
                          <a:pt x="-1997" y="634473"/>
                          <a:pt x="-14202" y="554276"/>
                          <a:pt x="0" y="438298"/>
                        </a:cubicBezTo>
                        <a:cubicBezTo>
                          <a:pt x="14202" y="322320"/>
                          <a:pt x="14686" y="221938"/>
                          <a:pt x="0" y="64287"/>
                        </a:cubicBezTo>
                        <a:close/>
                      </a:path>
                      <a:path w="385713" h="834256" stroke="0" extrusionOk="0">
                        <a:moveTo>
                          <a:pt x="0" y="64287"/>
                        </a:moveTo>
                        <a:cubicBezTo>
                          <a:pt x="7706" y="26579"/>
                          <a:pt x="26762" y="-7718"/>
                          <a:pt x="64287" y="0"/>
                        </a:cubicBezTo>
                        <a:cubicBezTo>
                          <a:pt x="175573" y="-10219"/>
                          <a:pt x="237584" y="2742"/>
                          <a:pt x="321426" y="0"/>
                        </a:cubicBezTo>
                        <a:cubicBezTo>
                          <a:pt x="356354" y="-3169"/>
                          <a:pt x="388430" y="32153"/>
                          <a:pt x="385713" y="64287"/>
                        </a:cubicBezTo>
                        <a:cubicBezTo>
                          <a:pt x="370193" y="189141"/>
                          <a:pt x="381816" y="267758"/>
                          <a:pt x="385713" y="410071"/>
                        </a:cubicBezTo>
                        <a:cubicBezTo>
                          <a:pt x="389610" y="552384"/>
                          <a:pt x="396864" y="608022"/>
                          <a:pt x="385713" y="769969"/>
                        </a:cubicBezTo>
                        <a:cubicBezTo>
                          <a:pt x="387892" y="798540"/>
                          <a:pt x="357870" y="834080"/>
                          <a:pt x="321426" y="834256"/>
                        </a:cubicBezTo>
                        <a:cubicBezTo>
                          <a:pt x="227167" y="832071"/>
                          <a:pt x="169413" y="846370"/>
                          <a:pt x="64287" y="834256"/>
                        </a:cubicBezTo>
                        <a:cubicBezTo>
                          <a:pt x="28650" y="836308"/>
                          <a:pt x="308" y="802204"/>
                          <a:pt x="0" y="769969"/>
                        </a:cubicBezTo>
                        <a:cubicBezTo>
                          <a:pt x="-11027" y="685811"/>
                          <a:pt x="-12394" y="514014"/>
                          <a:pt x="0" y="424185"/>
                        </a:cubicBezTo>
                        <a:cubicBezTo>
                          <a:pt x="12394" y="334356"/>
                          <a:pt x="-15827" y="160070"/>
                          <a:pt x="0" y="6428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  <a:extLst>
                      <a:ext uri="{C807C97D-BFC1-408E-A445-0C87EB9F89A2}">
                        <ask:lineSketchStyleProps xmlns:ask="http://schemas.microsoft.com/office/drawing/2018/sketchyshapes" sd="4030032840">
                          <a:prstGeom prst="roundRect">
                            <a:avLst>
                              <a:gd name="adj" fmla="val 16667"/>
                            </a:avLst>
                          </a:prstGeom>
                          <ask:type>
                            <ask:lineSketchFreehand/>
                          </ask:type>
                        </ask:lineSketchStyleProps>
                      </a:ext>
                    </a:extLst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17" name="Google Shape;1918;p53">
                    <a:extLst>
                      <a:ext uri="{FF2B5EF4-FFF2-40B4-BE49-F238E27FC236}">
                        <a16:creationId xmlns:a16="http://schemas.microsoft.com/office/drawing/2014/main" id="{11D46D97-A97B-8ADC-5BFA-3B52E902BF41}"/>
                      </a:ext>
                    </a:extLst>
                  </p:cNvPr>
                  <p:cNvGrpSpPr/>
                  <p:nvPr/>
                </p:nvGrpSpPr>
                <p:grpSpPr>
                  <a:xfrm>
                    <a:off x="1829303" y="3976010"/>
                    <a:ext cx="348381" cy="735925"/>
                    <a:chOff x="633975" y="1901315"/>
                    <a:chExt cx="900140" cy="797985"/>
                  </a:xfrm>
                </p:grpSpPr>
                <p:sp>
                  <p:nvSpPr>
                    <p:cNvPr id="120" name="Google Shape;1919;p53">
                      <a:extLst>
                        <a:ext uri="{FF2B5EF4-FFF2-40B4-BE49-F238E27FC236}">
                          <a16:creationId xmlns:a16="http://schemas.microsoft.com/office/drawing/2014/main" id="{568384D7-A49F-AB59-DE1E-3F1787C828B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530188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1" name="Google Shape;1920;p53">
                      <a:extLst>
                        <a:ext uri="{FF2B5EF4-FFF2-40B4-BE49-F238E27FC236}">
                          <a16:creationId xmlns:a16="http://schemas.microsoft.com/office/drawing/2014/main" id="{33B65F28-AA7F-32C8-3062-54D37DA6DC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2369426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2" name="Google Shape;1921;p53">
                      <a:extLst>
                        <a:ext uri="{FF2B5EF4-FFF2-40B4-BE49-F238E27FC236}">
                          <a16:creationId xmlns:a16="http://schemas.microsoft.com/office/drawing/2014/main" id="{625C02D4-BD6A-73BE-4DD9-847361AFDC8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353" y="2218439"/>
                      <a:ext cx="884014" cy="17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37" h="697" extrusionOk="0">
                          <a:moveTo>
                            <a:pt x="17814" y="1"/>
                          </a:moveTo>
                          <a:cubicBezTo>
                            <a:pt x="17338" y="1"/>
                            <a:pt x="16862" y="3"/>
                            <a:pt x="16387" y="10"/>
                          </a:cubicBezTo>
                          <a:cubicBezTo>
                            <a:pt x="14035" y="43"/>
                            <a:pt x="11692" y="135"/>
                            <a:pt x="9340" y="169"/>
                          </a:cubicBezTo>
                          <a:cubicBezTo>
                            <a:pt x="6587" y="202"/>
                            <a:pt x="3825" y="202"/>
                            <a:pt x="1071" y="219"/>
                          </a:cubicBezTo>
                          <a:cubicBezTo>
                            <a:pt x="950" y="219"/>
                            <a:pt x="829" y="215"/>
                            <a:pt x="707" y="215"/>
                          </a:cubicBezTo>
                          <a:cubicBezTo>
                            <a:pt x="586" y="215"/>
                            <a:pt x="465" y="219"/>
                            <a:pt x="343" y="236"/>
                          </a:cubicBezTo>
                          <a:cubicBezTo>
                            <a:pt x="276" y="244"/>
                            <a:pt x="218" y="269"/>
                            <a:pt x="159" y="294"/>
                          </a:cubicBezTo>
                          <a:cubicBezTo>
                            <a:pt x="67" y="353"/>
                            <a:pt x="0" y="428"/>
                            <a:pt x="8" y="479"/>
                          </a:cubicBezTo>
                          <a:cubicBezTo>
                            <a:pt x="8" y="520"/>
                            <a:pt x="243" y="571"/>
                            <a:pt x="519" y="579"/>
                          </a:cubicBezTo>
                          <a:cubicBezTo>
                            <a:pt x="1481" y="634"/>
                            <a:pt x="2436" y="697"/>
                            <a:pt x="3398" y="697"/>
                          </a:cubicBezTo>
                          <a:cubicBezTo>
                            <a:pt x="3457" y="697"/>
                            <a:pt x="3515" y="697"/>
                            <a:pt x="3574" y="696"/>
                          </a:cubicBezTo>
                          <a:cubicBezTo>
                            <a:pt x="6461" y="654"/>
                            <a:pt x="9357" y="562"/>
                            <a:pt x="12253" y="504"/>
                          </a:cubicBezTo>
                          <a:cubicBezTo>
                            <a:pt x="13450" y="479"/>
                            <a:pt x="14638" y="495"/>
                            <a:pt x="15826" y="479"/>
                          </a:cubicBezTo>
                          <a:cubicBezTo>
                            <a:pt x="16856" y="462"/>
                            <a:pt x="17877" y="386"/>
                            <a:pt x="18906" y="386"/>
                          </a:cubicBezTo>
                          <a:cubicBezTo>
                            <a:pt x="19685" y="386"/>
                            <a:pt x="20463" y="470"/>
                            <a:pt x="21250" y="479"/>
                          </a:cubicBezTo>
                          <a:cubicBezTo>
                            <a:pt x="21356" y="479"/>
                            <a:pt x="21477" y="501"/>
                            <a:pt x="21597" y="501"/>
                          </a:cubicBezTo>
                          <a:cubicBezTo>
                            <a:pt x="21658" y="501"/>
                            <a:pt x="21718" y="495"/>
                            <a:pt x="21777" y="479"/>
                          </a:cubicBezTo>
                          <a:cubicBezTo>
                            <a:pt x="22036" y="386"/>
                            <a:pt x="22028" y="85"/>
                            <a:pt x="21944" y="60"/>
                          </a:cubicBezTo>
                          <a:cubicBezTo>
                            <a:pt x="21886" y="35"/>
                            <a:pt x="21836" y="27"/>
                            <a:pt x="21794" y="27"/>
                          </a:cubicBezTo>
                          <a:cubicBezTo>
                            <a:pt x="20470" y="20"/>
                            <a:pt x="19141" y="1"/>
                            <a:pt x="17814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3" name="Google Shape;1922;p53">
                      <a:extLst>
                        <a:ext uri="{FF2B5EF4-FFF2-40B4-BE49-F238E27FC236}">
                          <a16:creationId xmlns:a16="http://schemas.microsoft.com/office/drawing/2014/main" id="{2EA93713-95D1-22F6-E03F-A7C31DFE5A6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3975" y="2686550"/>
                      <a:ext cx="900140" cy="127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39" h="510" extrusionOk="0">
                          <a:moveTo>
                            <a:pt x="19049" y="1"/>
                          </a:moveTo>
                          <a:cubicBezTo>
                            <a:pt x="18563" y="1"/>
                            <a:pt x="18078" y="1"/>
                            <a:pt x="17592" y="4"/>
                          </a:cubicBezTo>
                          <a:cubicBezTo>
                            <a:pt x="15082" y="21"/>
                            <a:pt x="12571" y="46"/>
                            <a:pt x="10060" y="54"/>
                          </a:cubicBezTo>
                          <a:cubicBezTo>
                            <a:pt x="9248" y="59"/>
                            <a:pt x="8438" y="61"/>
                            <a:pt x="7629" y="61"/>
                          </a:cubicBezTo>
                          <a:cubicBezTo>
                            <a:pt x="6819" y="61"/>
                            <a:pt x="6009" y="59"/>
                            <a:pt x="5197" y="54"/>
                          </a:cubicBezTo>
                          <a:cubicBezTo>
                            <a:pt x="4260" y="54"/>
                            <a:pt x="3323" y="21"/>
                            <a:pt x="2385" y="13"/>
                          </a:cubicBezTo>
                          <a:cubicBezTo>
                            <a:pt x="2168" y="10"/>
                            <a:pt x="1950" y="9"/>
                            <a:pt x="1733" y="9"/>
                          </a:cubicBezTo>
                          <a:cubicBezTo>
                            <a:pt x="1297" y="9"/>
                            <a:pt x="862" y="13"/>
                            <a:pt x="427" y="13"/>
                          </a:cubicBezTo>
                          <a:cubicBezTo>
                            <a:pt x="193" y="13"/>
                            <a:pt x="0" y="71"/>
                            <a:pt x="0" y="147"/>
                          </a:cubicBezTo>
                          <a:cubicBezTo>
                            <a:pt x="0" y="222"/>
                            <a:pt x="167" y="314"/>
                            <a:pt x="377" y="339"/>
                          </a:cubicBezTo>
                          <a:cubicBezTo>
                            <a:pt x="502" y="356"/>
                            <a:pt x="628" y="373"/>
                            <a:pt x="753" y="381"/>
                          </a:cubicBezTo>
                          <a:cubicBezTo>
                            <a:pt x="1967" y="423"/>
                            <a:pt x="3172" y="473"/>
                            <a:pt x="4377" y="490"/>
                          </a:cubicBezTo>
                          <a:cubicBezTo>
                            <a:pt x="5786" y="502"/>
                            <a:pt x="7191" y="510"/>
                            <a:pt x="8594" y="510"/>
                          </a:cubicBezTo>
                          <a:cubicBezTo>
                            <a:pt x="9108" y="510"/>
                            <a:pt x="9622" y="509"/>
                            <a:pt x="10135" y="506"/>
                          </a:cubicBezTo>
                          <a:cubicBezTo>
                            <a:pt x="11441" y="498"/>
                            <a:pt x="12738" y="423"/>
                            <a:pt x="14044" y="398"/>
                          </a:cubicBezTo>
                          <a:cubicBezTo>
                            <a:pt x="14068" y="397"/>
                            <a:pt x="14092" y="397"/>
                            <a:pt x="14116" y="397"/>
                          </a:cubicBezTo>
                          <a:cubicBezTo>
                            <a:pt x="14477" y="397"/>
                            <a:pt x="14832" y="449"/>
                            <a:pt x="15193" y="449"/>
                          </a:cubicBezTo>
                          <a:cubicBezTo>
                            <a:pt x="15217" y="449"/>
                            <a:pt x="15241" y="448"/>
                            <a:pt x="15266" y="448"/>
                          </a:cubicBezTo>
                          <a:cubicBezTo>
                            <a:pt x="16797" y="431"/>
                            <a:pt x="18329" y="381"/>
                            <a:pt x="19860" y="373"/>
                          </a:cubicBezTo>
                          <a:cubicBezTo>
                            <a:pt x="20496" y="373"/>
                            <a:pt x="21132" y="465"/>
                            <a:pt x="21777" y="481"/>
                          </a:cubicBezTo>
                          <a:cubicBezTo>
                            <a:pt x="21849" y="485"/>
                            <a:pt x="21926" y="495"/>
                            <a:pt x="22002" y="495"/>
                          </a:cubicBezTo>
                          <a:cubicBezTo>
                            <a:pt x="22086" y="495"/>
                            <a:pt x="22167" y="483"/>
                            <a:pt x="22237" y="439"/>
                          </a:cubicBezTo>
                          <a:cubicBezTo>
                            <a:pt x="22438" y="306"/>
                            <a:pt x="22220" y="4"/>
                            <a:pt x="21986" y="4"/>
                          </a:cubicBezTo>
                          <a:cubicBezTo>
                            <a:pt x="20999" y="4"/>
                            <a:pt x="20022" y="1"/>
                            <a:pt x="19049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4" name="Google Shape;1923;p53">
                      <a:extLst>
                        <a:ext uri="{FF2B5EF4-FFF2-40B4-BE49-F238E27FC236}">
                          <a16:creationId xmlns:a16="http://schemas.microsoft.com/office/drawing/2014/main" id="{051D1B1D-CDF7-A5AB-2B40-D180B0A9B4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062077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25" name="Google Shape;1924;p53">
                      <a:extLst>
                        <a:ext uri="{FF2B5EF4-FFF2-40B4-BE49-F238E27FC236}">
                          <a16:creationId xmlns:a16="http://schemas.microsoft.com/office/drawing/2014/main" id="{447C76F1-B137-D0DD-1408-47B7EC6250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1901315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118" name="CuadroTexto 117">
                    <a:extLst>
                      <a:ext uri="{FF2B5EF4-FFF2-40B4-BE49-F238E27FC236}">
                        <a16:creationId xmlns:a16="http://schemas.microsoft.com/office/drawing/2014/main" id="{3850E7DC-DFF3-2157-C090-803FBC598939}"/>
                      </a:ext>
                    </a:extLst>
                  </p:cNvPr>
                  <p:cNvSpPr txBox="1"/>
                  <p:nvPr/>
                </p:nvSpPr>
                <p:spPr>
                  <a:xfrm>
                    <a:off x="1806067" y="3938728"/>
                    <a:ext cx="3914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AD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  <p:sp>
                <p:nvSpPr>
                  <p:cNvPr id="119" name="CuadroTexto 118">
                    <a:extLst>
                      <a:ext uri="{FF2B5EF4-FFF2-40B4-BE49-F238E27FC236}">
                        <a16:creationId xmlns:a16="http://schemas.microsoft.com/office/drawing/2014/main" id="{D0DB40F9-740B-FD6B-0FA7-7A09CF1F9061}"/>
                      </a:ext>
                    </a:extLst>
                  </p:cNvPr>
                  <p:cNvSpPr txBox="1"/>
                  <p:nvPr/>
                </p:nvSpPr>
                <p:spPr>
                  <a:xfrm>
                    <a:off x="1856337" y="4084519"/>
                    <a:ext cx="27924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B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</p:grpSp>
            <p:grpSp>
              <p:nvGrpSpPr>
                <p:cNvPr id="58" name="Grupo 57">
                  <a:extLst>
                    <a:ext uri="{FF2B5EF4-FFF2-40B4-BE49-F238E27FC236}">
                      <a16:creationId xmlns:a16="http://schemas.microsoft.com/office/drawing/2014/main" id="{9F8D157F-8BC1-3819-B088-662E046ED9F3}"/>
                    </a:ext>
                  </a:extLst>
                </p:cNvPr>
                <p:cNvGrpSpPr/>
                <p:nvPr/>
              </p:nvGrpSpPr>
              <p:grpSpPr>
                <a:xfrm>
                  <a:off x="5291201" y="3689602"/>
                  <a:ext cx="391454" cy="834256"/>
                  <a:chOff x="1806067" y="3877679"/>
                  <a:chExt cx="391454" cy="834256"/>
                </a:xfrm>
              </p:grpSpPr>
              <p:sp>
                <p:nvSpPr>
                  <p:cNvPr id="105" name="Google Shape;1822;p53">
                    <a:extLst>
                      <a:ext uri="{FF2B5EF4-FFF2-40B4-BE49-F238E27FC236}">
                        <a16:creationId xmlns:a16="http://schemas.microsoft.com/office/drawing/2014/main" id="{B5CB5871-0AC3-32DC-190B-DD33D53B12D5}"/>
                      </a:ext>
                    </a:extLst>
                  </p:cNvPr>
                  <p:cNvSpPr/>
                  <p:nvPr/>
                </p:nvSpPr>
                <p:spPr>
                  <a:xfrm>
                    <a:off x="1810637" y="3877679"/>
                    <a:ext cx="385713" cy="834256"/>
                  </a:xfrm>
                  <a:custGeom>
                    <a:avLst/>
                    <a:gdLst>
                      <a:gd name="connsiteX0" fmla="*/ 0 w 385713"/>
                      <a:gd name="connsiteY0" fmla="*/ 64287 h 834256"/>
                      <a:gd name="connsiteX1" fmla="*/ 64287 w 385713"/>
                      <a:gd name="connsiteY1" fmla="*/ 0 h 834256"/>
                      <a:gd name="connsiteX2" fmla="*/ 321426 w 385713"/>
                      <a:gd name="connsiteY2" fmla="*/ 0 h 834256"/>
                      <a:gd name="connsiteX3" fmla="*/ 385713 w 385713"/>
                      <a:gd name="connsiteY3" fmla="*/ 64287 h 834256"/>
                      <a:gd name="connsiteX4" fmla="*/ 385713 w 385713"/>
                      <a:gd name="connsiteY4" fmla="*/ 395958 h 834256"/>
                      <a:gd name="connsiteX5" fmla="*/ 385713 w 385713"/>
                      <a:gd name="connsiteY5" fmla="*/ 769969 h 834256"/>
                      <a:gd name="connsiteX6" fmla="*/ 321426 w 385713"/>
                      <a:gd name="connsiteY6" fmla="*/ 834256 h 834256"/>
                      <a:gd name="connsiteX7" fmla="*/ 64287 w 385713"/>
                      <a:gd name="connsiteY7" fmla="*/ 834256 h 834256"/>
                      <a:gd name="connsiteX8" fmla="*/ 0 w 385713"/>
                      <a:gd name="connsiteY8" fmla="*/ 769969 h 834256"/>
                      <a:gd name="connsiteX9" fmla="*/ 0 w 385713"/>
                      <a:gd name="connsiteY9" fmla="*/ 438298 h 834256"/>
                      <a:gd name="connsiteX10" fmla="*/ 0 w 385713"/>
                      <a:gd name="connsiteY10" fmla="*/ 64287 h 834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713" h="834256" fill="none" extrusionOk="0">
                        <a:moveTo>
                          <a:pt x="0" y="64287"/>
                        </a:moveTo>
                        <a:cubicBezTo>
                          <a:pt x="-3040" y="25353"/>
                          <a:pt x="30868" y="-769"/>
                          <a:pt x="64287" y="0"/>
                        </a:cubicBezTo>
                        <a:cubicBezTo>
                          <a:pt x="128671" y="7555"/>
                          <a:pt x="230644" y="-4353"/>
                          <a:pt x="321426" y="0"/>
                        </a:cubicBezTo>
                        <a:cubicBezTo>
                          <a:pt x="364584" y="-1694"/>
                          <a:pt x="387582" y="22350"/>
                          <a:pt x="385713" y="64287"/>
                        </a:cubicBezTo>
                        <a:cubicBezTo>
                          <a:pt x="401067" y="203815"/>
                          <a:pt x="392434" y="243234"/>
                          <a:pt x="385713" y="395958"/>
                        </a:cubicBezTo>
                        <a:cubicBezTo>
                          <a:pt x="378992" y="548682"/>
                          <a:pt x="380968" y="616814"/>
                          <a:pt x="385713" y="769969"/>
                        </a:cubicBezTo>
                        <a:cubicBezTo>
                          <a:pt x="383955" y="801700"/>
                          <a:pt x="357051" y="840378"/>
                          <a:pt x="321426" y="834256"/>
                        </a:cubicBezTo>
                        <a:cubicBezTo>
                          <a:pt x="206219" y="824368"/>
                          <a:pt x="190189" y="831085"/>
                          <a:pt x="64287" y="834256"/>
                        </a:cubicBezTo>
                        <a:cubicBezTo>
                          <a:pt x="28323" y="833278"/>
                          <a:pt x="-911" y="801696"/>
                          <a:pt x="0" y="769969"/>
                        </a:cubicBezTo>
                        <a:cubicBezTo>
                          <a:pt x="-1997" y="634473"/>
                          <a:pt x="-14202" y="554276"/>
                          <a:pt x="0" y="438298"/>
                        </a:cubicBezTo>
                        <a:cubicBezTo>
                          <a:pt x="14202" y="322320"/>
                          <a:pt x="14686" y="221938"/>
                          <a:pt x="0" y="64287"/>
                        </a:cubicBezTo>
                        <a:close/>
                      </a:path>
                      <a:path w="385713" h="834256" stroke="0" extrusionOk="0">
                        <a:moveTo>
                          <a:pt x="0" y="64287"/>
                        </a:moveTo>
                        <a:cubicBezTo>
                          <a:pt x="7706" y="26579"/>
                          <a:pt x="26762" y="-7718"/>
                          <a:pt x="64287" y="0"/>
                        </a:cubicBezTo>
                        <a:cubicBezTo>
                          <a:pt x="175573" y="-10219"/>
                          <a:pt x="237584" y="2742"/>
                          <a:pt x="321426" y="0"/>
                        </a:cubicBezTo>
                        <a:cubicBezTo>
                          <a:pt x="356354" y="-3169"/>
                          <a:pt x="388430" y="32153"/>
                          <a:pt x="385713" y="64287"/>
                        </a:cubicBezTo>
                        <a:cubicBezTo>
                          <a:pt x="370193" y="189141"/>
                          <a:pt x="381816" y="267758"/>
                          <a:pt x="385713" y="410071"/>
                        </a:cubicBezTo>
                        <a:cubicBezTo>
                          <a:pt x="389610" y="552384"/>
                          <a:pt x="396864" y="608022"/>
                          <a:pt x="385713" y="769969"/>
                        </a:cubicBezTo>
                        <a:cubicBezTo>
                          <a:pt x="387892" y="798540"/>
                          <a:pt x="357870" y="834080"/>
                          <a:pt x="321426" y="834256"/>
                        </a:cubicBezTo>
                        <a:cubicBezTo>
                          <a:pt x="227167" y="832071"/>
                          <a:pt x="169413" y="846370"/>
                          <a:pt x="64287" y="834256"/>
                        </a:cubicBezTo>
                        <a:cubicBezTo>
                          <a:pt x="28650" y="836308"/>
                          <a:pt x="308" y="802204"/>
                          <a:pt x="0" y="769969"/>
                        </a:cubicBezTo>
                        <a:cubicBezTo>
                          <a:pt x="-11027" y="685811"/>
                          <a:pt x="-12394" y="514014"/>
                          <a:pt x="0" y="424185"/>
                        </a:cubicBezTo>
                        <a:cubicBezTo>
                          <a:pt x="12394" y="334356"/>
                          <a:pt x="-15827" y="160070"/>
                          <a:pt x="0" y="6428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  <a:extLst>
                      <a:ext uri="{C807C97D-BFC1-408E-A445-0C87EB9F89A2}">
                        <ask:lineSketchStyleProps xmlns:ask="http://schemas.microsoft.com/office/drawing/2018/sketchyshapes" sd="4030032840">
                          <a:prstGeom prst="roundRect">
                            <a:avLst>
                              <a:gd name="adj" fmla="val 16667"/>
                            </a:avLst>
                          </a:prstGeom>
                          <ask:type>
                            <ask:lineSketchFreehand/>
                          </ask:type>
                        </ask:lineSketchStyleProps>
                      </a:ext>
                    </a:extLst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106" name="Google Shape;1918;p53">
                    <a:extLst>
                      <a:ext uri="{FF2B5EF4-FFF2-40B4-BE49-F238E27FC236}">
                        <a16:creationId xmlns:a16="http://schemas.microsoft.com/office/drawing/2014/main" id="{5688E24B-2ECE-6B91-3F95-66AFD7F03113}"/>
                      </a:ext>
                    </a:extLst>
                  </p:cNvPr>
                  <p:cNvGrpSpPr/>
                  <p:nvPr/>
                </p:nvGrpSpPr>
                <p:grpSpPr>
                  <a:xfrm>
                    <a:off x="1829303" y="3976010"/>
                    <a:ext cx="348381" cy="735925"/>
                    <a:chOff x="633975" y="1901315"/>
                    <a:chExt cx="900140" cy="797985"/>
                  </a:xfrm>
                </p:grpSpPr>
                <p:sp>
                  <p:nvSpPr>
                    <p:cNvPr id="110" name="Google Shape;1919;p53">
                      <a:extLst>
                        <a:ext uri="{FF2B5EF4-FFF2-40B4-BE49-F238E27FC236}">
                          <a16:creationId xmlns:a16="http://schemas.microsoft.com/office/drawing/2014/main" id="{4CC55A76-3611-A291-B644-A32DC16852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530188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1" name="Google Shape;1920;p53">
                      <a:extLst>
                        <a:ext uri="{FF2B5EF4-FFF2-40B4-BE49-F238E27FC236}">
                          <a16:creationId xmlns:a16="http://schemas.microsoft.com/office/drawing/2014/main" id="{214F1759-D1A7-EC27-A342-B28FFBD6372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2369426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2" name="Google Shape;1921;p53">
                      <a:extLst>
                        <a:ext uri="{FF2B5EF4-FFF2-40B4-BE49-F238E27FC236}">
                          <a16:creationId xmlns:a16="http://schemas.microsoft.com/office/drawing/2014/main" id="{846B87FE-BD80-F3A3-0CA3-35659A2886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353" y="2218439"/>
                      <a:ext cx="884014" cy="17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37" h="697" extrusionOk="0">
                          <a:moveTo>
                            <a:pt x="17814" y="1"/>
                          </a:moveTo>
                          <a:cubicBezTo>
                            <a:pt x="17338" y="1"/>
                            <a:pt x="16862" y="3"/>
                            <a:pt x="16387" y="10"/>
                          </a:cubicBezTo>
                          <a:cubicBezTo>
                            <a:pt x="14035" y="43"/>
                            <a:pt x="11692" y="135"/>
                            <a:pt x="9340" y="169"/>
                          </a:cubicBezTo>
                          <a:cubicBezTo>
                            <a:pt x="6587" y="202"/>
                            <a:pt x="3825" y="202"/>
                            <a:pt x="1071" y="219"/>
                          </a:cubicBezTo>
                          <a:cubicBezTo>
                            <a:pt x="950" y="219"/>
                            <a:pt x="829" y="215"/>
                            <a:pt x="707" y="215"/>
                          </a:cubicBezTo>
                          <a:cubicBezTo>
                            <a:pt x="586" y="215"/>
                            <a:pt x="465" y="219"/>
                            <a:pt x="343" y="236"/>
                          </a:cubicBezTo>
                          <a:cubicBezTo>
                            <a:pt x="276" y="244"/>
                            <a:pt x="218" y="269"/>
                            <a:pt x="159" y="294"/>
                          </a:cubicBezTo>
                          <a:cubicBezTo>
                            <a:pt x="67" y="353"/>
                            <a:pt x="0" y="428"/>
                            <a:pt x="8" y="479"/>
                          </a:cubicBezTo>
                          <a:cubicBezTo>
                            <a:pt x="8" y="520"/>
                            <a:pt x="243" y="571"/>
                            <a:pt x="519" y="579"/>
                          </a:cubicBezTo>
                          <a:cubicBezTo>
                            <a:pt x="1481" y="634"/>
                            <a:pt x="2436" y="697"/>
                            <a:pt x="3398" y="697"/>
                          </a:cubicBezTo>
                          <a:cubicBezTo>
                            <a:pt x="3457" y="697"/>
                            <a:pt x="3515" y="697"/>
                            <a:pt x="3574" y="696"/>
                          </a:cubicBezTo>
                          <a:cubicBezTo>
                            <a:pt x="6461" y="654"/>
                            <a:pt x="9357" y="562"/>
                            <a:pt x="12253" y="504"/>
                          </a:cubicBezTo>
                          <a:cubicBezTo>
                            <a:pt x="13450" y="479"/>
                            <a:pt x="14638" y="495"/>
                            <a:pt x="15826" y="479"/>
                          </a:cubicBezTo>
                          <a:cubicBezTo>
                            <a:pt x="16856" y="462"/>
                            <a:pt x="17877" y="386"/>
                            <a:pt x="18906" y="386"/>
                          </a:cubicBezTo>
                          <a:cubicBezTo>
                            <a:pt x="19685" y="386"/>
                            <a:pt x="20463" y="470"/>
                            <a:pt x="21250" y="479"/>
                          </a:cubicBezTo>
                          <a:cubicBezTo>
                            <a:pt x="21356" y="479"/>
                            <a:pt x="21477" y="501"/>
                            <a:pt x="21597" y="501"/>
                          </a:cubicBezTo>
                          <a:cubicBezTo>
                            <a:pt x="21658" y="501"/>
                            <a:pt x="21718" y="495"/>
                            <a:pt x="21777" y="479"/>
                          </a:cubicBezTo>
                          <a:cubicBezTo>
                            <a:pt x="22036" y="386"/>
                            <a:pt x="22028" y="85"/>
                            <a:pt x="21944" y="60"/>
                          </a:cubicBezTo>
                          <a:cubicBezTo>
                            <a:pt x="21886" y="35"/>
                            <a:pt x="21836" y="27"/>
                            <a:pt x="21794" y="27"/>
                          </a:cubicBezTo>
                          <a:cubicBezTo>
                            <a:pt x="20470" y="20"/>
                            <a:pt x="19141" y="1"/>
                            <a:pt x="17814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3" name="Google Shape;1922;p53">
                      <a:extLst>
                        <a:ext uri="{FF2B5EF4-FFF2-40B4-BE49-F238E27FC236}">
                          <a16:creationId xmlns:a16="http://schemas.microsoft.com/office/drawing/2014/main" id="{421963A7-B252-DB52-D1CB-CAFF8195C1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3975" y="2686550"/>
                      <a:ext cx="900140" cy="127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39" h="510" extrusionOk="0">
                          <a:moveTo>
                            <a:pt x="19049" y="1"/>
                          </a:moveTo>
                          <a:cubicBezTo>
                            <a:pt x="18563" y="1"/>
                            <a:pt x="18078" y="1"/>
                            <a:pt x="17592" y="4"/>
                          </a:cubicBezTo>
                          <a:cubicBezTo>
                            <a:pt x="15082" y="21"/>
                            <a:pt x="12571" y="46"/>
                            <a:pt x="10060" y="54"/>
                          </a:cubicBezTo>
                          <a:cubicBezTo>
                            <a:pt x="9248" y="59"/>
                            <a:pt x="8438" y="61"/>
                            <a:pt x="7629" y="61"/>
                          </a:cubicBezTo>
                          <a:cubicBezTo>
                            <a:pt x="6819" y="61"/>
                            <a:pt x="6009" y="59"/>
                            <a:pt x="5197" y="54"/>
                          </a:cubicBezTo>
                          <a:cubicBezTo>
                            <a:pt x="4260" y="54"/>
                            <a:pt x="3323" y="21"/>
                            <a:pt x="2385" y="13"/>
                          </a:cubicBezTo>
                          <a:cubicBezTo>
                            <a:pt x="2168" y="10"/>
                            <a:pt x="1950" y="9"/>
                            <a:pt x="1733" y="9"/>
                          </a:cubicBezTo>
                          <a:cubicBezTo>
                            <a:pt x="1297" y="9"/>
                            <a:pt x="862" y="13"/>
                            <a:pt x="427" y="13"/>
                          </a:cubicBezTo>
                          <a:cubicBezTo>
                            <a:pt x="193" y="13"/>
                            <a:pt x="0" y="71"/>
                            <a:pt x="0" y="147"/>
                          </a:cubicBezTo>
                          <a:cubicBezTo>
                            <a:pt x="0" y="222"/>
                            <a:pt x="167" y="314"/>
                            <a:pt x="377" y="339"/>
                          </a:cubicBezTo>
                          <a:cubicBezTo>
                            <a:pt x="502" y="356"/>
                            <a:pt x="628" y="373"/>
                            <a:pt x="753" y="381"/>
                          </a:cubicBezTo>
                          <a:cubicBezTo>
                            <a:pt x="1967" y="423"/>
                            <a:pt x="3172" y="473"/>
                            <a:pt x="4377" y="490"/>
                          </a:cubicBezTo>
                          <a:cubicBezTo>
                            <a:pt x="5786" y="502"/>
                            <a:pt x="7191" y="510"/>
                            <a:pt x="8594" y="510"/>
                          </a:cubicBezTo>
                          <a:cubicBezTo>
                            <a:pt x="9108" y="510"/>
                            <a:pt x="9622" y="509"/>
                            <a:pt x="10135" y="506"/>
                          </a:cubicBezTo>
                          <a:cubicBezTo>
                            <a:pt x="11441" y="498"/>
                            <a:pt x="12738" y="423"/>
                            <a:pt x="14044" y="398"/>
                          </a:cubicBezTo>
                          <a:cubicBezTo>
                            <a:pt x="14068" y="397"/>
                            <a:pt x="14092" y="397"/>
                            <a:pt x="14116" y="397"/>
                          </a:cubicBezTo>
                          <a:cubicBezTo>
                            <a:pt x="14477" y="397"/>
                            <a:pt x="14832" y="449"/>
                            <a:pt x="15193" y="449"/>
                          </a:cubicBezTo>
                          <a:cubicBezTo>
                            <a:pt x="15217" y="449"/>
                            <a:pt x="15241" y="448"/>
                            <a:pt x="15266" y="448"/>
                          </a:cubicBezTo>
                          <a:cubicBezTo>
                            <a:pt x="16797" y="431"/>
                            <a:pt x="18329" y="381"/>
                            <a:pt x="19860" y="373"/>
                          </a:cubicBezTo>
                          <a:cubicBezTo>
                            <a:pt x="20496" y="373"/>
                            <a:pt x="21132" y="465"/>
                            <a:pt x="21777" y="481"/>
                          </a:cubicBezTo>
                          <a:cubicBezTo>
                            <a:pt x="21849" y="485"/>
                            <a:pt x="21926" y="495"/>
                            <a:pt x="22002" y="495"/>
                          </a:cubicBezTo>
                          <a:cubicBezTo>
                            <a:pt x="22086" y="495"/>
                            <a:pt x="22167" y="483"/>
                            <a:pt x="22237" y="439"/>
                          </a:cubicBezTo>
                          <a:cubicBezTo>
                            <a:pt x="22438" y="306"/>
                            <a:pt x="22220" y="4"/>
                            <a:pt x="21986" y="4"/>
                          </a:cubicBezTo>
                          <a:cubicBezTo>
                            <a:pt x="20999" y="4"/>
                            <a:pt x="20022" y="1"/>
                            <a:pt x="19049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4" name="Google Shape;1923;p53">
                      <a:extLst>
                        <a:ext uri="{FF2B5EF4-FFF2-40B4-BE49-F238E27FC236}">
                          <a16:creationId xmlns:a16="http://schemas.microsoft.com/office/drawing/2014/main" id="{87377207-885B-DE2D-20C6-54A582885E7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062077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15" name="Google Shape;1924;p53">
                      <a:extLst>
                        <a:ext uri="{FF2B5EF4-FFF2-40B4-BE49-F238E27FC236}">
                          <a16:creationId xmlns:a16="http://schemas.microsoft.com/office/drawing/2014/main" id="{BC713187-EFD4-9EA2-6131-E96AB2E9C9F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1901315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107" name="CuadroTexto 106">
                    <a:extLst>
                      <a:ext uri="{FF2B5EF4-FFF2-40B4-BE49-F238E27FC236}">
                        <a16:creationId xmlns:a16="http://schemas.microsoft.com/office/drawing/2014/main" id="{8506B7E3-BB05-A07C-FDB7-BE5895086CCF}"/>
                      </a:ext>
                    </a:extLst>
                  </p:cNvPr>
                  <p:cNvSpPr txBox="1"/>
                  <p:nvPr/>
                </p:nvSpPr>
                <p:spPr>
                  <a:xfrm>
                    <a:off x="1806067" y="3938728"/>
                    <a:ext cx="3914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AD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  <p:sp>
                <p:nvSpPr>
                  <p:cNvPr id="108" name="CuadroTexto 107">
                    <a:extLst>
                      <a:ext uri="{FF2B5EF4-FFF2-40B4-BE49-F238E27FC236}">
                        <a16:creationId xmlns:a16="http://schemas.microsoft.com/office/drawing/2014/main" id="{46243CA2-3097-BF8D-AEC7-E54A2EDC254E}"/>
                      </a:ext>
                    </a:extLst>
                  </p:cNvPr>
                  <p:cNvSpPr txBox="1"/>
                  <p:nvPr/>
                </p:nvSpPr>
                <p:spPr>
                  <a:xfrm>
                    <a:off x="1856337" y="4084519"/>
                    <a:ext cx="27924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B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  <p:sp>
                <p:nvSpPr>
                  <p:cNvPr id="109" name="CuadroTexto 108">
                    <a:extLst>
                      <a:ext uri="{FF2B5EF4-FFF2-40B4-BE49-F238E27FC236}">
                        <a16:creationId xmlns:a16="http://schemas.microsoft.com/office/drawing/2014/main" id="{4FACAB1A-9D7B-2E1F-3944-3DB019B5AD8B}"/>
                      </a:ext>
                    </a:extLst>
                  </p:cNvPr>
                  <p:cNvSpPr txBox="1"/>
                  <p:nvPr/>
                </p:nvSpPr>
                <p:spPr>
                  <a:xfrm>
                    <a:off x="1859871" y="4236760"/>
                    <a:ext cx="27924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B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</p:grpSp>
            <p:grpSp>
              <p:nvGrpSpPr>
                <p:cNvPr id="59" name="Grupo 58">
                  <a:extLst>
                    <a:ext uri="{FF2B5EF4-FFF2-40B4-BE49-F238E27FC236}">
                      <a16:creationId xmlns:a16="http://schemas.microsoft.com/office/drawing/2014/main" id="{145F8C83-6536-7B65-4DA3-D75735ED15AB}"/>
                    </a:ext>
                  </a:extLst>
                </p:cNvPr>
                <p:cNvGrpSpPr/>
                <p:nvPr/>
              </p:nvGrpSpPr>
              <p:grpSpPr>
                <a:xfrm>
                  <a:off x="5820682" y="3689602"/>
                  <a:ext cx="391454" cy="834256"/>
                  <a:chOff x="1806067" y="3877679"/>
                  <a:chExt cx="391454" cy="834256"/>
                </a:xfrm>
              </p:grpSpPr>
              <p:sp>
                <p:nvSpPr>
                  <p:cNvPr id="94" name="Google Shape;1822;p53">
                    <a:extLst>
                      <a:ext uri="{FF2B5EF4-FFF2-40B4-BE49-F238E27FC236}">
                        <a16:creationId xmlns:a16="http://schemas.microsoft.com/office/drawing/2014/main" id="{C348CAAE-7238-144A-5550-52A823A3C82F}"/>
                      </a:ext>
                    </a:extLst>
                  </p:cNvPr>
                  <p:cNvSpPr/>
                  <p:nvPr/>
                </p:nvSpPr>
                <p:spPr>
                  <a:xfrm>
                    <a:off x="1810637" y="3877679"/>
                    <a:ext cx="385713" cy="834256"/>
                  </a:xfrm>
                  <a:custGeom>
                    <a:avLst/>
                    <a:gdLst>
                      <a:gd name="connsiteX0" fmla="*/ 0 w 385713"/>
                      <a:gd name="connsiteY0" fmla="*/ 64287 h 834256"/>
                      <a:gd name="connsiteX1" fmla="*/ 64287 w 385713"/>
                      <a:gd name="connsiteY1" fmla="*/ 0 h 834256"/>
                      <a:gd name="connsiteX2" fmla="*/ 321426 w 385713"/>
                      <a:gd name="connsiteY2" fmla="*/ 0 h 834256"/>
                      <a:gd name="connsiteX3" fmla="*/ 385713 w 385713"/>
                      <a:gd name="connsiteY3" fmla="*/ 64287 h 834256"/>
                      <a:gd name="connsiteX4" fmla="*/ 385713 w 385713"/>
                      <a:gd name="connsiteY4" fmla="*/ 395958 h 834256"/>
                      <a:gd name="connsiteX5" fmla="*/ 385713 w 385713"/>
                      <a:gd name="connsiteY5" fmla="*/ 769969 h 834256"/>
                      <a:gd name="connsiteX6" fmla="*/ 321426 w 385713"/>
                      <a:gd name="connsiteY6" fmla="*/ 834256 h 834256"/>
                      <a:gd name="connsiteX7" fmla="*/ 64287 w 385713"/>
                      <a:gd name="connsiteY7" fmla="*/ 834256 h 834256"/>
                      <a:gd name="connsiteX8" fmla="*/ 0 w 385713"/>
                      <a:gd name="connsiteY8" fmla="*/ 769969 h 834256"/>
                      <a:gd name="connsiteX9" fmla="*/ 0 w 385713"/>
                      <a:gd name="connsiteY9" fmla="*/ 438298 h 834256"/>
                      <a:gd name="connsiteX10" fmla="*/ 0 w 385713"/>
                      <a:gd name="connsiteY10" fmla="*/ 64287 h 834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713" h="834256" fill="none" extrusionOk="0">
                        <a:moveTo>
                          <a:pt x="0" y="64287"/>
                        </a:moveTo>
                        <a:cubicBezTo>
                          <a:pt x="-3040" y="25353"/>
                          <a:pt x="30868" y="-769"/>
                          <a:pt x="64287" y="0"/>
                        </a:cubicBezTo>
                        <a:cubicBezTo>
                          <a:pt x="128671" y="7555"/>
                          <a:pt x="230644" y="-4353"/>
                          <a:pt x="321426" y="0"/>
                        </a:cubicBezTo>
                        <a:cubicBezTo>
                          <a:pt x="364584" y="-1694"/>
                          <a:pt x="387582" y="22350"/>
                          <a:pt x="385713" y="64287"/>
                        </a:cubicBezTo>
                        <a:cubicBezTo>
                          <a:pt x="401067" y="203815"/>
                          <a:pt x="392434" y="243234"/>
                          <a:pt x="385713" y="395958"/>
                        </a:cubicBezTo>
                        <a:cubicBezTo>
                          <a:pt x="378992" y="548682"/>
                          <a:pt x="380968" y="616814"/>
                          <a:pt x="385713" y="769969"/>
                        </a:cubicBezTo>
                        <a:cubicBezTo>
                          <a:pt x="383955" y="801700"/>
                          <a:pt x="357051" y="840378"/>
                          <a:pt x="321426" y="834256"/>
                        </a:cubicBezTo>
                        <a:cubicBezTo>
                          <a:pt x="206219" y="824368"/>
                          <a:pt x="190189" y="831085"/>
                          <a:pt x="64287" y="834256"/>
                        </a:cubicBezTo>
                        <a:cubicBezTo>
                          <a:pt x="28323" y="833278"/>
                          <a:pt x="-911" y="801696"/>
                          <a:pt x="0" y="769969"/>
                        </a:cubicBezTo>
                        <a:cubicBezTo>
                          <a:pt x="-1997" y="634473"/>
                          <a:pt x="-14202" y="554276"/>
                          <a:pt x="0" y="438298"/>
                        </a:cubicBezTo>
                        <a:cubicBezTo>
                          <a:pt x="14202" y="322320"/>
                          <a:pt x="14686" y="221938"/>
                          <a:pt x="0" y="64287"/>
                        </a:cubicBezTo>
                        <a:close/>
                      </a:path>
                      <a:path w="385713" h="834256" stroke="0" extrusionOk="0">
                        <a:moveTo>
                          <a:pt x="0" y="64287"/>
                        </a:moveTo>
                        <a:cubicBezTo>
                          <a:pt x="7706" y="26579"/>
                          <a:pt x="26762" y="-7718"/>
                          <a:pt x="64287" y="0"/>
                        </a:cubicBezTo>
                        <a:cubicBezTo>
                          <a:pt x="175573" y="-10219"/>
                          <a:pt x="237584" y="2742"/>
                          <a:pt x="321426" y="0"/>
                        </a:cubicBezTo>
                        <a:cubicBezTo>
                          <a:pt x="356354" y="-3169"/>
                          <a:pt x="388430" y="32153"/>
                          <a:pt x="385713" y="64287"/>
                        </a:cubicBezTo>
                        <a:cubicBezTo>
                          <a:pt x="370193" y="189141"/>
                          <a:pt x="381816" y="267758"/>
                          <a:pt x="385713" y="410071"/>
                        </a:cubicBezTo>
                        <a:cubicBezTo>
                          <a:pt x="389610" y="552384"/>
                          <a:pt x="396864" y="608022"/>
                          <a:pt x="385713" y="769969"/>
                        </a:cubicBezTo>
                        <a:cubicBezTo>
                          <a:pt x="387892" y="798540"/>
                          <a:pt x="357870" y="834080"/>
                          <a:pt x="321426" y="834256"/>
                        </a:cubicBezTo>
                        <a:cubicBezTo>
                          <a:pt x="227167" y="832071"/>
                          <a:pt x="169413" y="846370"/>
                          <a:pt x="64287" y="834256"/>
                        </a:cubicBezTo>
                        <a:cubicBezTo>
                          <a:pt x="28650" y="836308"/>
                          <a:pt x="308" y="802204"/>
                          <a:pt x="0" y="769969"/>
                        </a:cubicBezTo>
                        <a:cubicBezTo>
                          <a:pt x="-11027" y="685811"/>
                          <a:pt x="-12394" y="514014"/>
                          <a:pt x="0" y="424185"/>
                        </a:cubicBezTo>
                        <a:cubicBezTo>
                          <a:pt x="12394" y="334356"/>
                          <a:pt x="-15827" y="160070"/>
                          <a:pt x="0" y="6428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  <a:extLst>
                      <a:ext uri="{C807C97D-BFC1-408E-A445-0C87EB9F89A2}">
                        <ask:lineSketchStyleProps xmlns:ask="http://schemas.microsoft.com/office/drawing/2018/sketchyshapes" sd="4030032840">
                          <a:prstGeom prst="roundRect">
                            <a:avLst>
                              <a:gd name="adj" fmla="val 16667"/>
                            </a:avLst>
                          </a:prstGeom>
                          <ask:type>
                            <ask:lineSketchFreehand/>
                          </ask:type>
                        </ask:lineSketchStyleProps>
                      </a:ext>
                    </a:extLst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95" name="Google Shape;1918;p53">
                    <a:extLst>
                      <a:ext uri="{FF2B5EF4-FFF2-40B4-BE49-F238E27FC236}">
                        <a16:creationId xmlns:a16="http://schemas.microsoft.com/office/drawing/2014/main" id="{BAF7F021-C1D4-AF2B-7D4B-8772445366FC}"/>
                      </a:ext>
                    </a:extLst>
                  </p:cNvPr>
                  <p:cNvGrpSpPr/>
                  <p:nvPr/>
                </p:nvGrpSpPr>
                <p:grpSpPr>
                  <a:xfrm>
                    <a:off x="1829303" y="3976010"/>
                    <a:ext cx="348381" cy="735925"/>
                    <a:chOff x="633975" y="1901315"/>
                    <a:chExt cx="900140" cy="797985"/>
                  </a:xfrm>
                </p:grpSpPr>
                <p:sp>
                  <p:nvSpPr>
                    <p:cNvPr id="99" name="Google Shape;1919;p53">
                      <a:extLst>
                        <a:ext uri="{FF2B5EF4-FFF2-40B4-BE49-F238E27FC236}">
                          <a16:creationId xmlns:a16="http://schemas.microsoft.com/office/drawing/2014/main" id="{E164EBA5-0DC3-0421-9501-FE4328B1D1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530188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0" name="Google Shape;1920;p53">
                      <a:extLst>
                        <a:ext uri="{FF2B5EF4-FFF2-40B4-BE49-F238E27FC236}">
                          <a16:creationId xmlns:a16="http://schemas.microsoft.com/office/drawing/2014/main" id="{86AF3476-521B-6E19-C113-5CEA3892A1E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2369426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1" name="Google Shape;1921;p53">
                      <a:extLst>
                        <a:ext uri="{FF2B5EF4-FFF2-40B4-BE49-F238E27FC236}">
                          <a16:creationId xmlns:a16="http://schemas.microsoft.com/office/drawing/2014/main" id="{C030FC32-F366-F687-3EAC-A806E6B4E0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353" y="2218439"/>
                      <a:ext cx="884014" cy="17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37" h="697" extrusionOk="0">
                          <a:moveTo>
                            <a:pt x="17814" y="1"/>
                          </a:moveTo>
                          <a:cubicBezTo>
                            <a:pt x="17338" y="1"/>
                            <a:pt x="16862" y="3"/>
                            <a:pt x="16387" y="10"/>
                          </a:cubicBezTo>
                          <a:cubicBezTo>
                            <a:pt x="14035" y="43"/>
                            <a:pt x="11692" y="135"/>
                            <a:pt x="9340" y="169"/>
                          </a:cubicBezTo>
                          <a:cubicBezTo>
                            <a:pt x="6587" y="202"/>
                            <a:pt x="3825" y="202"/>
                            <a:pt x="1071" y="219"/>
                          </a:cubicBezTo>
                          <a:cubicBezTo>
                            <a:pt x="950" y="219"/>
                            <a:pt x="829" y="215"/>
                            <a:pt x="707" y="215"/>
                          </a:cubicBezTo>
                          <a:cubicBezTo>
                            <a:pt x="586" y="215"/>
                            <a:pt x="465" y="219"/>
                            <a:pt x="343" y="236"/>
                          </a:cubicBezTo>
                          <a:cubicBezTo>
                            <a:pt x="276" y="244"/>
                            <a:pt x="218" y="269"/>
                            <a:pt x="159" y="294"/>
                          </a:cubicBezTo>
                          <a:cubicBezTo>
                            <a:pt x="67" y="353"/>
                            <a:pt x="0" y="428"/>
                            <a:pt x="8" y="479"/>
                          </a:cubicBezTo>
                          <a:cubicBezTo>
                            <a:pt x="8" y="520"/>
                            <a:pt x="243" y="571"/>
                            <a:pt x="519" y="579"/>
                          </a:cubicBezTo>
                          <a:cubicBezTo>
                            <a:pt x="1481" y="634"/>
                            <a:pt x="2436" y="697"/>
                            <a:pt x="3398" y="697"/>
                          </a:cubicBezTo>
                          <a:cubicBezTo>
                            <a:pt x="3457" y="697"/>
                            <a:pt x="3515" y="697"/>
                            <a:pt x="3574" y="696"/>
                          </a:cubicBezTo>
                          <a:cubicBezTo>
                            <a:pt x="6461" y="654"/>
                            <a:pt x="9357" y="562"/>
                            <a:pt x="12253" y="504"/>
                          </a:cubicBezTo>
                          <a:cubicBezTo>
                            <a:pt x="13450" y="479"/>
                            <a:pt x="14638" y="495"/>
                            <a:pt x="15826" y="479"/>
                          </a:cubicBezTo>
                          <a:cubicBezTo>
                            <a:pt x="16856" y="462"/>
                            <a:pt x="17877" y="386"/>
                            <a:pt x="18906" y="386"/>
                          </a:cubicBezTo>
                          <a:cubicBezTo>
                            <a:pt x="19685" y="386"/>
                            <a:pt x="20463" y="470"/>
                            <a:pt x="21250" y="479"/>
                          </a:cubicBezTo>
                          <a:cubicBezTo>
                            <a:pt x="21356" y="479"/>
                            <a:pt x="21477" y="501"/>
                            <a:pt x="21597" y="501"/>
                          </a:cubicBezTo>
                          <a:cubicBezTo>
                            <a:pt x="21658" y="501"/>
                            <a:pt x="21718" y="495"/>
                            <a:pt x="21777" y="479"/>
                          </a:cubicBezTo>
                          <a:cubicBezTo>
                            <a:pt x="22036" y="386"/>
                            <a:pt x="22028" y="85"/>
                            <a:pt x="21944" y="60"/>
                          </a:cubicBezTo>
                          <a:cubicBezTo>
                            <a:pt x="21886" y="35"/>
                            <a:pt x="21836" y="27"/>
                            <a:pt x="21794" y="27"/>
                          </a:cubicBezTo>
                          <a:cubicBezTo>
                            <a:pt x="20470" y="20"/>
                            <a:pt x="19141" y="1"/>
                            <a:pt x="17814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2" name="Google Shape;1922;p53">
                      <a:extLst>
                        <a:ext uri="{FF2B5EF4-FFF2-40B4-BE49-F238E27FC236}">
                          <a16:creationId xmlns:a16="http://schemas.microsoft.com/office/drawing/2014/main" id="{25CBACC2-9097-2D91-10AB-29A0F7FD774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3975" y="2686550"/>
                      <a:ext cx="900140" cy="127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39" h="510" extrusionOk="0">
                          <a:moveTo>
                            <a:pt x="19049" y="1"/>
                          </a:moveTo>
                          <a:cubicBezTo>
                            <a:pt x="18563" y="1"/>
                            <a:pt x="18078" y="1"/>
                            <a:pt x="17592" y="4"/>
                          </a:cubicBezTo>
                          <a:cubicBezTo>
                            <a:pt x="15082" y="21"/>
                            <a:pt x="12571" y="46"/>
                            <a:pt x="10060" y="54"/>
                          </a:cubicBezTo>
                          <a:cubicBezTo>
                            <a:pt x="9248" y="59"/>
                            <a:pt x="8438" y="61"/>
                            <a:pt x="7629" y="61"/>
                          </a:cubicBezTo>
                          <a:cubicBezTo>
                            <a:pt x="6819" y="61"/>
                            <a:pt x="6009" y="59"/>
                            <a:pt x="5197" y="54"/>
                          </a:cubicBezTo>
                          <a:cubicBezTo>
                            <a:pt x="4260" y="54"/>
                            <a:pt x="3323" y="21"/>
                            <a:pt x="2385" y="13"/>
                          </a:cubicBezTo>
                          <a:cubicBezTo>
                            <a:pt x="2168" y="10"/>
                            <a:pt x="1950" y="9"/>
                            <a:pt x="1733" y="9"/>
                          </a:cubicBezTo>
                          <a:cubicBezTo>
                            <a:pt x="1297" y="9"/>
                            <a:pt x="862" y="13"/>
                            <a:pt x="427" y="13"/>
                          </a:cubicBezTo>
                          <a:cubicBezTo>
                            <a:pt x="193" y="13"/>
                            <a:pt x="0" y="71"/>
                            <a:pt x="0" y="147"/>
                          </a:cubicBezTo>
                          <a:cubicBezTo>
                            <a:pt x="0" y="222"/>
                            <a:pt x="167" y="314"/>
                            <a:pt x="377" y="339"/>
                          </a:cubicBezTo>
                          <a:cubicBezTo>
                            <a:pt x="502" y="356"/>
                            <a:pt x="628" y="373"/>
                            <a:pt x="753" y="381"/>
                          </a:cubicBezTo>
                          <a:cubicBezTo>
                            <a:pt x="1967" y="423"/>
                            <a:pt x="3172" y="473"/>
                            <a:pt x="4377" y="490"/>
                          </a:cubicBezTo>
                          <a:cubicBezTo>
                            <a:pt x="5786" y="502"/>
                            <a:pt x="7191" y="510"/>
                            <a:pt x="8594" y="510"/>
                          </a:cubicBezTo>
                          <a:cubicBezTo>
                            <a:pt x="9108" y="510"/>
                            <a:pt x="9622" y="509"/>
                            <a:pt x="10135" y="506"/>
                          </a:cubicBezTo>
                          <a:cubicBezTo>
                            <a:pt x="11441" y="498"/>
                            <a:pt x="12738" y="423"/>
                            <a:pt x="14044" y="398"/>
                          </a:cubicBezTo>
                          <a:cubicBezTo>
                            <a:pt x="14068" y="397"/>
                            <a:pt x="14092" y="397"/>
                            <a:pt x="14116" y="397"/>
                          </a:cubicBezTo>
                          <a:cubicBezTo>
                            <a:pt x="14477" y="397"/>
                            <a:pt x="14832" y="449"/>
                            <a:pt x="15193" y="449"/>
                          </a:cubicBezTo>
                          <a:cubicBezTo>
                            <a:pt x="15217" y="449"/>
                            <a:pt x="15241" y="448"/>
                            <a:pt x="15266" y="448"/>
                          </a:cubicBezTo>
                          <a:cubicBezTo>
                            <a:pt x="16797" y="431"/>
                            <a:pt x="18329" y="381"/>
                            <a:pt x="19860" y="373"/>
                          </a:cubicBezTo>
                          <a:cubicBezTo>
                            <a:pt x="20496" y="373"/>
                            <a:pt x="21132" y="465"/>
                            <a:pt x="21777" y="481"/>
                          </a:cubicBezTo>
                          <a:cubicBezTo>
                            <a:pt x="21849" y="485"/>
                            <a:pt x="21926" y="495"/>
                            <a:pt x="22002" y="495"/>
                          </a:cubicBezTo>
                          <a:cubicBezTo>
                            <a:pt x="22086" y="495"/>
                            <a:pt x="22167" y="483"/>
                            <a:pt x="22237" y="439"/>
                          </a:cubicBezTo>
                          <a:cubicBezTo>
                            <a:pt x="22438" y="306"/>
                            <a:pt x="22220" y="4"/>
                            <a:pt x="21986" y="4"/>
                          </a:cubicBezTo>
                          <a:cubicBezTo>
                            <a:pt x="20999" y="4"/>
                            <a:pt x="20022" y="1"/>
                            <a:pt x="19049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3" name="Google Shape;1923;p53">
                      <a:extLst>
                        <a:ext uri="{FF2B5EF4-FFF2-40B4-BE49-F238E27FC236}">
                          <a16:creationId xmlns:a16="http://schemas.microsoft.com/office/drawing/2014/main" id="{9A7EAC7A-3F90-2980-BCC4-368A988B90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062077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104" name="Google Shape;1924;p53">
                      <a:extLst>
                        <a:ext uri="{FF2B5EF4-FFF2-40B4-BE49-F238E27FC236}">
                          <a16:creationId xmlns:a16="http://schemas.microsoft.com/office/drawing/2014/main" id="{DFD58BE8-5895-4C17-2A98-DDF8292978F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1901315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96" name="CuadroTexto 95">
                    <a:extLst>
                      <a:ext uri="{FF2B5EF4-FFF2-40B4-BE49-F238E27FC236}">
                        <a16:creationId xmlns:a16="http://schemas.microsoft.com/office/drawing/2014/main" id="{DF1A8158-FEFD-8540-837F-DED4E69A2ECB}"/>
                      </a:ext>
                    </a:extLst>
                  </p:cNvPr>
                  <p:cNvSpPr txBox="1"/>
                  <p:nvPr/>
                </p:nvSpPr>
                <p:spPr>
                  <a:xfrm>
                    <a:off x="1806067" y="3938728"/>
                    <a:ext cx="3914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AD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  <p:sp>
                <p:nvSpPr>
                  <p:cNvPr id="97" name="CuadroTexto 96">
                    <a:extLst>
                      <a:ext uri="{FF2B5EF4-FFF2-40B4-BE49-F238E27FC236}">
                        <a16:creationId xmlns:a16="http://schemas.microsoft.com/office/drawing/2014/main" id="{DB54FF56-23CF-685F-8614-99082F065343}"/>
                      </a:ext>
                    </a:extLst>
                  </p:cNvPr>
                  <p:cNvSpPr txBox="1"/>
                  <p:nvPr/>
                </p:nvSpPr>
                <p:spPr>
                  <a:xfrm>
                    <a:off x="1856337" y="4084519"/>
                    <a:ext cx="27924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B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  <p:sp>
                <p:nvSpPr>
                  <p:cNvPr id="98" name="CuadroTexto 97">
                    <a:extLst>
                      <a:ext uri="{FF2B5EF4-FFF2-40B4-BE49-F238E27FC236}">
                        <a16:creationId xmlns:a16="http://schemas.microsoft.com/office/drawing/2014/main" id="{FD7A8600-B83A-3390-BABF-F9E58A0EEB29}"/>
                      </a:ext>
                    </a:extLst>
                  </p:cNvPr>
                  <p:cNvSpPr txBox="1"/>
                  <p:nvPr/>
                </p:nvSpPr>
                <p:spPr>
                  <a:xfrm>
                    <a:off x="1829303" y="4236760"/>
                    <a:ext cx="27924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B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</p:grpSp>
            <p:grpSp>
              <p:nvGrpSpPr>
                <p:cNvPr id="60" name="Grupo 59">
                  <a:extLst>
                    <a:ext uri="{FF2B5EF4-FFF2-40B4-BE49-F238E27FC236}">
                      <a16:creationId xmlns:a16="http://schemas.microsoft.com/office/drawing/2014/main" id="{E55EC1F1-87CC-DB92-7EDB-B730D86948A1}"/>
                    </a:ext>
                  </a:extLst>
                </p:cNvPr>
                <p:cNvGrpSpPr/>
                <p:nvPr/>
              </p:nvGrpSpPr>
              <p:grpSpPr>
                <a:xfrm>
                  <a:off x="6312510" y="3666550"/>
                  <a:ext cx="391454" cy="834256"/>
                  <a:chOff x="1806067" y="3877679"/>
                  <a:chExt cx="391454" cy="834256"/>
                </a:xfrm>
              </p:grpSpPr>
              <p:sp>
                <p:nvSpPr>
                  <p:cNvPr id="85" name="Google Shape;1822;p53">
                    <a:extLst>
                      <a:ext uri="{FF2B5EF4-FFF2-40B4-BE49-F238E27FC236}">
                        <a16:creationId xmlns:a16="http://schemas.microsoft.com/office/drawing/2014/main" id="{039585BB-B178-AE7F-1E48-4E2DDFAC0C36}"/>
                      </a:ext>
                    </a:extLst>
                  </p:cNvPr>
                  <p:cNvSpPr/>
                  <p:nvPr/>
                </p:nvSpPr>
                <p:spPr>
                  <a:xfrm>
                    <a:off x="1810637" y="3877679"/>
                    <a:ext cx="385713" cy="834256"/>
                  </a:xfrm>
                  <a:custGeom>
                    <a:avLst/>
                    <a:gdLst>
                      <a:gd name="connsiteX0" fmla="*/ 0 w 385713"/>
                      <a:gd name="connsiteY0" fmla="*/ 64287 h 834256"/>
                      <a:gd name="connsiteX1" fmla="*/ 64287 w 385713"/>
                      <a:gd name="connsiteY1" fmla="*/ 0 h 834256"/>
                      <a:gd name="connsiteX2" fmla="*/ 321426 w 385713"/>
                      <a:gd name="connsiteY2" fmla="*/ 0 h 834256"/>
                      <a:gd name="connsiteX3" fmla="*/ 385713 w 385713"/>
                      <a:gd name="connsiteY3" fmla="*/ 64287 h 834256"/>
                      <a:gd name="connsiteX4" fmla="*/ 385713 w 385713"/>
                      <a:gd name="connsiteY4" fmla="*/ 395958 h 834256"/>
                      <a:gd name="connsiteX5" fmla="*/ 385713 w 385713"/>
                      <a:gd name="connsiteY5" fmla="*/ 769969 h 834256"/>
                      <a:gd name="connsiteX6" fmla="*/ 321426 w 385713"/>
                      <a:gd name="connsiteY6" fmla="*/ 834256 h 834256"/>
                      <a:gd name="connsiteX7" fmla="*/ 64287 w 385713"/>
                      <a:gd name="connsiteY7" fmla="*/ 834256 h 834256"/>
                      <a:gd name="connsiteX8" fmla="*/ 0 w 385713"/>
                      <a:gd name="connsiteY8" fmla="*/ 769969 h 834256"/>
                      <a:gd name="connsiteX9" fmla="*/ 0 w 385713"/>
                      <a:gd name="connsiteY9" fmla="*/ 438298 h 834256"/>
                      <a:gd name="connsiteX10" fmla="*/ 0 w 385713"/>
                      <a:gd name="connsiteY10" fmla="*/ 64287 h 834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713" h="834256" fill="none" extrusionOk="0">
                        <a:moveTo>
                          <a:pt x="0" y="64287"/>
                        </a:moveTo>
                        <a:cubicBezTo>
                          <a:pt x="-3040" y="25353"/>
                          <a:pt x="30868" y="-769"/>
                          <a:pt x="64287" y="0"/>
                        </a:cubicBezTo>
                        <a:cubicBezTo>
                          <a:pt x="128671" y="7555"/>
                          <a:pt x="230644" y="-4353"/>
                          <a:pt x="321426" y="0"/>
                        </a:cubicBezTo>
                        <a:cubicBezTo>
                          <a:pt x="364584" y="-1694"/>
                          <a:pt x="387582" y="22350"/>
                          <a:pt x="385713" y="64287"/>
                        </a:cubicBezTo>
                        <a:cubicBezTo>
                          <a:pt x="401067" y="203815"/>
                          <a:pt x="392434" y="243234"/>
                          <a:pt x="385713" y="395958"/>
                        </a:cubicBezTo>
                        <a:cubicBezTo>
                          <a:pt x="378992" y="548682"/>
                          <a:pt x="380968" y="616814"/>
                          <a:pt x="385713" y="769969"/>
                        </a:cubicBezTo>
                        <a:cubicBezTo>
                          <a:pt x="383955" y="801700"/>
                          <a:pt x="357051" y="840378"/>
                          <a:pt x="321426" y="834256"/>
                        </a:cubicBezTo>
                        <a:cubicBezTo>
                          <a:pt x="206219" y="824368"/>
                          <a:pt x="190189" y="831085"/>
                          <a:pt x="64287" y="834256"/>
                        </a:cubicBezTo>
                        <a:cubicBezTo>
                          <a:pt x="28323" y="833278"/>
                          <a:pt x="-911" y="801696"/>
                          <a:pt x="0" y="769969"/>
                        </a:cubicBezTo>
                        <a:cubicBezTo>
                          <a:pt x="-1997" y="634473"/>
                          <a:pt x="-14202" y="554276"/>
                          <a:pt x="0" y="438298"/>
                        </a:cubicBezTo>
                        <a:cubicBezTo>
                          <a:pt x="14202" y="322320"/>
                          <a:pt x="14686" y="221938"/>
                          <a:pt x="0" y="64287"/>
                        </a:cubicBezTo>
                        <a:close/>
                      </a:path>
                      <a:path w="385713" h="834256" stroke="0" extrusionOk="0">
                        <a:moveTo>
                          <a:pt x="0" y="64287"/>
                        </a:moveTo>
                        <a:cubicBezTo>
                          <a:pt x="7706" y="26579"/>
                          <a:pt x="26762" y="-7718"/>
                          <a:pt x="64287" y="0"/>
                        </a:cubicBezTo>
                        <a:cubicBezTo>
                          <a:pt x="175573" y="-10219"/>
                          <a:pt x="237584" y="2742"/>
                          <a:pt x="321426" y="0"/>
                        </a:cubicBezTo>
                        <a:cubicBezTo>
                          <a:pt x="356354" y="-3169"/>
                          <a:pt x="388430" y="32153"/>
                          <a:pt x="385713" y="64287"/>
                        </a:cubicBezTo>
                        <a:cubicBezTo>
                          <a:pt x="370193" y="189141"/>
                          <a:pt x="381816" y="267758"/>
                          <a:pt x="385713" y="410071"/>
                        </a:cubicBezTo>
                        <a:cubicBezTo>
                          <a:pt x="389610" y="552384"/>
                          <a:pt x="396864" y="608022"/>
                          <a:pt x="385713" y="769969"/>
                        </a:cubicBezTo>
                        <a:cubicBezTo>
                          <a:pt x="387892" y="798540"/>
                          <a:pt x="357870" y="834080"/>
                          <a:pt x="321426" y="834256"/>
                        </a:cubicBezTo>
                        <a:cubicBezTo>
                          <a:pt x="227167" y="832071"/>
                          <a:pt x="169413" y="846370"/>
                          <a:pt x="64287" y="834256"/>
                        </a:cubicBezTo>
                        <a:cubicBezTo>
                          <a:pt x="28650" y="836308"/>
                          <a:pt x="308" y="802204"/>
                          <a:pt x="0" y="769969"/>
                        </a:cubicBezTo>
                        <a:cubicBezTo>
                          <a:pt x="-11027" y="685811"/>
                          <a:pt x="-12394" y="514014"/>
                          <a:pt x="0" y="424185"/>
                        </a:cubicBezTo>
                        <a:cubicBezTo>
                          <a:pt x="12394" y="334356"/>
                          <a:pt x="-15827" y="160070"/>
                          <a:pt x="0" y="6428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  <a:extLst>
                      <a:ext uri="{C807C97D-BFC1-408E-A445-0C87EB9F89A2}">
                        <ask:lineSketchStyleProps xmlns:ask="http://schemas.microsoft.com/office/drawing/2018/sketchyshapes" sd="4030032840">
                          <a:prstGeom prst="roundRect">
                            <a:avLst>
                              <a:gd name="adj" fmla="val 16667"/>
                            </a:avLst>
                          </a:prstGeom>
                          <ask:type>
                            <ask:lineSketchFreehand/>
                          </ask:type>
                        </ask:lineSketchStyleProps>
                      </a:ext>
                    </a:extLst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86" name="Google Shape;1918;p53">
                    <a:extLst>
                      <a:ext uri="{FF2B5EF4-FFF2-40B4-BE49-F238E27FC236}">
                        <a16:creationId xmlns:a16="http://schemas.microsoft.com/office/drawing/2014/main" id="{0CC28261-1321-E24F-6C3E-AE7E2C96F7E3}"/>
                      </a:ext>
                    </a:extLst>
                  </p:cNvPr>
                  <p:cNvGrpSpPr/>
                  <p:nvPr/>
                </p:nvGrpSpPr>
                <p:grpSpPr>
                  <a:xfrm>
                    <a:off x="1829303" y="3976010"/>
                    <a:ext cx="348381" cy="735925"/>
                    <a:chOff x="633975" y="1901315"/>
                    <a:chExt cx="900140" cy="797985"/>
                  </a:xfrm>
                </p:grpSpPr>
                <p:sp>
                  <p:nvSpPr>
                    <p:cNvPr id="88" name="Google Shape;1919;p53">
                      <a:extLst>
                        <a:ext uri="{FF2B5EF4-FFF2-40B4-BE49-F238E27FC236}">
                          <a16:creationId xmlns:a16="http://schemas.microsoft.com/office/drawing/2014/main" id="{B1248DB6-8916-FCB7-1A54-CB6217EAA01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530188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9" name="Google Shape;1920;p53">
                      <a:extLst>
                        <a:ext uri="{FF2B5EF4-FFF2-40B4-BE49-F238E27FC236}">
                          <a16:creationId xmlns:a16="http://schemas.microsoft.com/office/drawing/2014/main" id="{46EEE1E8-3BEF-2473-72B6-ED5154C2B5A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2369426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0" name="Google Shape;1921;p53">
                      <a:extLst>
                        <a:ext uri="{FF2B5EF4-FFF2-40B4-BE49-F238E27FC236}">
                          <a16:creationId xmlns:a16="http://schemas.microsoft.com/office/drawing/2014/main" id="{FE9E22B4-F0D6-3E0B-185B-C9FDEF94E21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353" y="2218439"/>
                      <a:ext cx="884014" cy="17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37" h="697" extrusionOk="0">
                          <a:moveTo>
                            <a:pt x="17814" y="1"/>
                          </a:moveTo>
                          <a:cubicBezTo>
                            <a:pt x="17338" y="1"/>
                            <a:pt x="16862" y="3"/>
                            <a:pt x="16387" y="10"/>
                          </a:cubicBezTo>
                          <a:cubicBezTo>
                            <a:pt x="14035" y="43"/>
                            <a:pt x="11692" y="135"/>
                            <a:pt x="9340" y="169"/>
                          </a:cubicBezTo>
                          <a:cubicBezTo>
                            <a:pt x="6587" y="202"/>
                            <a:pt x="3825" y="202"/>
                            <a:pt x="1071" y="219"/>
                          </a:cubicBezTo>
                          <a:cubicBezTo>
                            <a:pt x="950" y="219"/>
                            <a:pt x="829" y="215"/>
                            <a:pt x="707" y="215"/>
                          </a:cubicBezTo>
                          <a:cubicBezTo>
                            <a:pt x="586" y="215"/>
                            <a:pt x="465" y="219"/>
                            <a:pt x="343" y="236"/>
                          </a:cubicBezTo>
                          <a:cubicBezTo>
                            <a:pt x="276" y="244"/>
                            <a:pt x="218" y="269"/>
                            <a:pt x="159" y="294"/>
                          </a:cubicBezTo>
                          <a:cubicBezTo>
                            <a:pt x="67" y="353"/>
                            <a:pt x="0" y="428"/>
                            <a:pt x="8" y="479"/>
                          </a:cubicBezTo>
                          <a:cubicBezTo>
                            <a:pt x="8" y="520"/>
                            <a:pt x="243" y="571"/>
                            <a:pt x="519" y="579"/>
                          </a:cubicBezTo>
                          <a:cubicBezTo>
                            <a:pt x="1481" y="634"/>
                            <a:pt x="2436" y="697"/>
                            <a:pt x="3398" y="697"/>
                          </a:cubicBezTo>
                          <a:cubicBezTo>
                            <a:pt x="3457" y="697"/>
                            <a:pt x="3515" y="697"/>
                            <a:pt x="3574" y="696"/>
                          </a:cubicBezTo>
                          <a:cubicBezTo>
                            <a:pt x="6461" y="654"/>
                            <a:pt x="9357" y="562"/>
                            <a:pt x="12253" y="504"/>
                          </a:cubicBezTo>
                          <a:cubicBezTo>
                            <a:pt x="13450" y="479"/>
                            <a:pt x="14638" y="495"/>
                            <a:pt x="15826" y="479"/>
                          </a:cubicBezTo>
                          <a:cubicBezTo>
                            <a:pt x="16856" y="462"/>
                            <a:pt x="17877" y="386"/>
                            <a:pt x="18906" y="386"/>
                          </a:cubicBezTo>
                          <a:cubicBezTo>
                            <a:pt x="19685" y="386"/>
                            <a:pt x="20463" y="470"/>
                            <a:pt x="21250" y="479"/>
                          </a:cubicBezTo>
                          <a:cubicBezTo>
                            <a:pt x="21356" y="479"/>
                            <a:pt x="21477" y="501"/>
                            <a:pt x="21597" y="501"/>
                          </a:cubicBezTo>
                          <a:cubicBezTo>
                            <a:pt x="21658" y="501"/>
                            <a:pt x="21718" y="495"/>
                            <a:pt x="21777" y="479"/>
                          </a:cubicBezTo>
                          <a:cubicBezTo>
                            <a:pt x="22036" y="386"/>
                            <a:pt x="22028" y="85"/>
                            <a:pt x="21944" y="60"/>
                          </a:cubicBezTo>
                          <a:cubicBezTo>
                            <a:pt x="21886" y="35"/>
                            <a:pt x="21836" y="27"/>
                            <a:pt x="21794" y="27"/>
                          </a:cubicBezTo>
                          <a:cubicBezTo>
                            <a:pt x="20470" y="20"/>
                            <a:pt x="19141" y="1"/>
                            <a:pt x="17814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1" name="Google Shape;1922;p53">
                      <a:extLst>
                        <a:ext uri="{FF2B5EF4-FFF2-40B4-BE49-F238E27FC236}">
                          <a16:creationId xmlns:a16="http://schemas.microsoft.com/office/drawing/2014/main" id="{079F8986-BDE8-98A6-2DD9-0331CB6EE16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3975" y="2686550"/>
                      <a:ext cx="900140" cy="127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39" h="510" extrusionOk="0">
                          <a:moveTo>
                            <a:pt x="19049" y="1"/>
                          </a:moveTo>
                          <a:cubicBezTo>
                            <a:pt x="18563" y="1"/>
                            <a:pt x="18078" y="1"/>
                            <a:pt x="17592" y="4"/>
                          </a:cubicBezTo>
                          <a:cubicBezTo>
                            <a:pt x="15082" y="21"/>
                            <a:pt x="12571" y="46"/>
                            <a:pt x="10060" y="54"/>
                          </a:cubicBezTo>
                          <a:cubicBezTo>
                            <a:pt x="9248" y="59"/>
                            <a:pt x="8438" y="61"/>
                            <a:pt x="7629" y="61"/>
                          </a:cubicBezTo>
                          <a:cubicBezTo>
                            <a:pt x="6819" y="61"/>
                            <a:pt x="6009" y="59"/>
                            <a:pt x="5197" y="54"/>
                          </a:cubicBezTo>
                          <a:cubicBezTo>
                            <a:pt x="4260" y="54"/>
                            <a:pt x="3323" y="21"/>
                            <a:pt x="2385" y="13"/>
                          </a:cubicBezTo>
                          <a:cubicBezTo>
                            <a:pt x="2168" y="10"/>
                            <a:pt x="1950" y="9"/>
                            <a:pt x="1733" y="9"/>
                          </a:cubicBezTo>
                          <a:cubicBezTo>
                            <a:pt x="1297" y="9"/>
                            <a:pt x="862" y="13"/>
                            <a:pt x="427" y="13"/>
                          </a:cubicBezTo>
                          <a:cubicBezTo>
                            <a:pt x="193" y="13"/>
                            <a:pt x="0" y="71"/>
                            <a:pt x="0" y="147"/>
                          </a:cubicBezTo>
                          <a:cubicBezTo>
                            <a:pt x="0" y="222"/>
                            <a:pt x="167" y="314"/>
                            <a:pt x="377" y="339"/>
                          </a:cubicBezTo>
                          <a:cubicBezTo>
                            <a:pt x="502" y="356"/>
                            <a:pt x="628" y="373"/>
                            <a:pt x="753" y="381"/>
                          </a:cubicBezTo>
                          <a:cubicBezTo>
                            <a:pt x="1967" y="423"/>
                            <a:pt x="3172" y="473"/>
                            <a:pt x="4377" y="490"/>
                          </a:cubicBezTo>
                          <a:cubicBezTo>
                            <a:pt x="5786" y="502"/>
                            <a:pt x="7191" y="510"/>
                            <a:pt x="8594" y="510"/>
                          </a:cubicBezTo>
                          <a:cubicBezTo>
                            <a:pt x="9108" y="510"/>
                            <a:pt x="9622" y="509"/>
                            <a:pt x="10135" y="506"/>
                          </a:cubicBezTo>
                          <a:cubicBezTo>
                            <a:pt x="11441" y="498"/>
                            <a:pt x="12738" y="423"/>
                            <a:pt x="14044" y="398"/>
                          </a:cubicBezTo>
                          <a:cubicBezTo>
                            <a:pt x="14068" y="397"/>
                            <a:pt x="14092" y="397"/>
                            <a:pt x="14116" y="397"/>
                          </a:cubicBezTo>
                          <a:cubicBezTo>
                            <a:pt x="14477" y="397"/>
                            <a:pt x="14832" y="449"/>
                            <a:pt x="15193" y="449"/>
                          </a:cubicBezTo>
                          <a:cubicBezTo>
                            <a:pt x="15217" y="449"/>
                            <a:pt x="15241" y="448"/>
                            <a:pt x="15266" y="448"/>
                          </a:cubicBezTo>
                          <a:cubicBezTo>
                            <a:pt x="16797" y="431"/>
                            <a:pt x="18329" y="381"/>
                            <a:pt x="19860" y="373"/>
                          </a:cubicBezTo>
                          <a:cubicBezTo>
                            <a:pt x="20496" y="373"/>
                            <a:pt x="21132" y="465"/>
                            <a:pt x="21777" y="481"/>
                          </a:cubicBezTo>
                          <a:cubicBezTo>
                            <a:pt x="21849" y="485"/>
                            <a:pt x="21926" y="495"/>
                            <a:pt x="22002" y="495"/>
                          </a:cubicBezTo>
                          <a:cubicBezTo>
                            <a:pt x="22086" y="495"/>
                            <a:pt x="22167" y="483"/>
                            <a:pt x="22237" y="439"/>
                          </a:cubicBezTo>
                          <a:cubicBezTo>
                            <a:pt x="22438" y="306"/>
                            <a:pt x="22220" y="4"/>
                            <a:pt x="21986" y="4"/>
                          </a:cubicBezTo>
                          <a:cubicBezTo>
                            <a:pt x="20999" y="4"/>
                            <a:pt x="20022" y="1"/>
                            <a:pt x="19049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2" name="Google Shape;1923;p53">
                      <a:extLst>
                        <a:ext uri="{FF2B5EF4-FFF2-40B4-BE49-F238E27FC236}">
                          <a16:creationId xmlns:a16="http://schemas.microsoft.com/office/drawing/2014/main" id="{74823F08-524B-B08B-1362-B005D7F8881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062077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93" name="Google Shape;1924;p53">
                      <a:extLst>
                        <a:ext uri="{FF2B5EF4-FFF2-40B4-BE49-F238E27FC236}">
                          <a16:creationId xmlns:a16="http://schemas.microsoft.com/office/drawing/2014/main" id="{38BA8DEB-473C-B517-2884-D47D9EB8A1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1901315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87" name="CuadroTexto 86">
                    <a:extLst>
                      <a:ext uri="{FF2B5EF4-FFF2-40B4-BE49-F238E27FC236}">
                        <a16:creationId xmlns:a16="http://schemas.microsoft.com/office/drawing/2014/main" id="{8DFD7C5D-C425-63B2-4126-5742FB9B8F20}"/>
                      </a:ext>
                    </a:extLst>
                  </p:cNvPr>
                  <p:cNvSpPr txBox="1"/>
                  <p:nvPr/>
                </p:nvSpPr>
                <p:spPr>
                  <a:xfrm>
                    <a:off x="1806067" y="3938728"/>
                    <a:ext cx="3914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AD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</p:grpSp>
            <p:grpSp>
              <p:nvGrpSpPr>
                <p:cNvPr id="61" name="Grupo 60">
                  <a:extLst>
                    <a:ext uri="{FF2B5EF4-FFF2-40B4-BE49-F238E27FC236}">
                      <a16:creationId xmlns:a16="http://schemas.microsoft.com/office/drawing/2014/main" id="{CCF8D4FC-E75B-6740-5A88-F1F7CB256B14}"/>
                    </a:ext>
                  </a:extLst>
                </p:cNvPr>
                <p:cNvGrpSpPr/>
                <p:nvPr/>
              </p:nvGrpSpPr>
              <p:grpSpPr>
                <a:xfrm>
                  <a:off x="6863227" y="3682069"/>
                  <a:ext cx="391454" cy="834256"/>
                  <a:chOff x="1806067" y="3877679"/>
                  <a:chExt cx="391454" cy="834256"/>
                </a:xfrm>
              </p:grpSpPr>
              <p:sp>
                <p:nvSpPr>
                  <p:cNvPr id="74" name="Google Shape;1822;p53">
                    <a:extLst>
                      <a:ext uri="{FF2B5EF4-FFF2-40B4-BE49-F238E27FC236}">
                        <a16:creationId xmlns:a16="http://schemas.microsoft.com/office/drawing/2014/main" id="{26730EF4-84E4-D611-306C-A88AF52442C8}"/>
                      </a:ext>
                    </a:extLst>
                  </p:cNvPr>
                  <p:cNvSpPr/>
                  <p:nvPr/>
                </p:nvSpPr>
                <p:spPr>
                  <a:xfrm>
                    <a:off x="1810637" y="3877679"/>
                    <a:ext cx="385713" cy="834256"/>
                  </a:xfrm>
                  <a:custGeom>
                    <a:avLst/>
                    <a:gdLst>
                      <a:gd name="connsiteX0" fmla="*/ 0 w 385713"/>
                      <a:gd name="connsiteY0" fmla="*/ 64287 h 834256"/>
                      <a:gd name="connsiteX1" fmla="*/ 64287 w 385713"/>
                      <a:gd name="connsiteY1" fmla="*/ 0 h 834256"/>
                      <a:gd name="connsiteX2" fmla="*/ 321426 w 385713"/>
                      <a:gd name="connsiteY2" fmla="*/ 0 h 834256"/>
                      <a:gd name="connsiteX3" fmla="*/ 385713 w 385713"/>
                      <a:gd name="connsiteY3" fmla="*/ 64287 h 834256"/>
                      <a:gd name="connsiteX4" fmla="*/ 385713 w 385713"/>
                      <a:gd name="connsiteY4" fmla="*/ 395958 h 834256"/>
                      <a:gd name="connsiteX5" fmla="*/ 385713 w 385713"/>
                      <a:gd name="connsiteY5" fmla="*/ 769969 h 834256"/>
                      <a:gd name="connsiteX6" fmla="*/ 321426 w 385713"/>
                      <a:gd name="connsiteY6" fmla="*/ 834256 h 834256"/>
                      <a:gd name="connsiteX7" fmla="*/ 64287 w 385713"/>
                      <a:gd name="connsiteY7" fmla="*/ 834256 h 834256"/>
                      <a:gd name="connsiteX8" fmla="*/ 0 w 385713"/>
                      <a:gd name="connsiteY8" fmla="*/ 769969 h 834256"/>
                      <a:gd name="connsiteX9" fmla="*/ 0 w 385713"/>
                      <a:gd name="connsiteY9" fmla="*/ 438298 h 834256"/>
                      <a:gd name="connsiteX10" fmla="*/ 0 w 385713"/>
                      <a:gd name="connsiteY10" fmla="*/ 64287 h 8342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713" h="834256" fill="none" extrusionOk="0">
                        <a:moveTo>
                          <a:pt x="0" y="64287"/>
                        </a:moveTo>
                        <a:cubicBezTo>
                          <a:pt x="-3040" y="25353"/>
                          <a:pt x="30868" y="-769"/>
                          <a:pt x="64287" y="0"/>
                        </a:cubicBezTo>
                        <a:cubicBezTo>
                          <a:pt x="128671" y="7555"/>
                          <a:pt x="230644" y="-4353"/>
                          <a:pt x="321426" y="0"/>
                        </a:cubicBezTo>
                        <a:cubicBezTo>
                          <a:pt x="364584" y="-1694"/>
                          <a:pt x="387582" y="22350"/>
                          <a:pt x="385713" y="64287"/>
                        </a:cubicBezTo>
                        <a:cubicBezTo>
                          <a:pt x="401067" y="203815"/>
                          <a:pt x="392434" y="243234"/>
                          <a:pt x="385713" y="395958"/>
                        </a:cubicBezTo>
                        <a:cubicBezTo>
                          <a:pt x="378992" y="548682"/>
                          <a:pt x="380968" y="616814"/>
                          <a:pt x="385713" y="769969"/>
                        </a:cubicBezTo>
                        <a:cubicBezTo>
                          <a:pt x="383955" y="801700"/>
                          <a:pt x="357051" y="840378"/>
                          <a:pt x="321426" y="834256"/>
                        </a:cubicBezTo>
                        <a:cubicBezTo>
                          <a:pt x="206219" y="824368"/>
                          <a:pt x="190189" y="831085"/>
                          <a:pt x="64287" y="834256"/>
                        </a:cubicBezTo>
                        <a:cubicBezTo>
                          <a:pt x="28323" y="833278"/>
                          <a:pt x="-911" y="801696"/>
                          <a:pt x="0" y="769969"/>
                        </a:cubicBezTo>
                        <a:cubicBezTo>
                          <a:pt x="-1997" y="634473"/>
                          <a:pt x="-14202" y="554276"/>
                          <a:pt x="0" y="438298"/>
                        </a:cubicBezTo>
                        <a:cubicBezTo>
                          <a:pt x="14202" y="322320"/>
                          <a:pt x="14686" y="221938"/>
                          <a:pt x="0" y="64287"/>
                        </a:cubicBezTo>
                        <a:close/>
                      </a:path>
                      <a:path w="385713" h="834256" stroke="0" extrusionOk="0">
                        <a:moveTo>
                          <a:pt x="0" y="64287"/>
                        </a:moveTo>
                        <a:cubicBezTo>
                          <a:pt x="7706" y="26579"/>
                          <a:pt x="26762" y="-7718"/>
                          <a:pt x="64287" y="0"/>
                        </a:cubicBezTo>
                        <a:cubicBezTo>
                          <a:pt x="175573" y="-10219"/>
                          <a:pt x="237584" y="2742"/>
                          <a:pt x="321426" y="0"/>
                        </a:cubicBezTo>
                        <a:cubicBezTo>
                          <a:pt x="356354" y="-3169"/>
                          <a:pt x="388430" y="32153"/>
                          <a:pt x="385713" y="64287"/>
                        </a:cubicBezTo>
                        <a:cubicBezTo>
                          <a:pt x="370193" y="189141"/>
                          <a:pt x="381816" y="267758"/>
                          <a:pt x="385713" y="410071"/>
                        </a:cubicBezTo>
                        <a:cubicBezTo>
                          <a:pt x="389610" y="552384"/>
                          <a:pt x="396864" y="608022"/>
                          <a:pt x="385713" y="769969"/>
                        </a:cubicBezTo>
                        <a:cubicBezTo>
                          <a:pt x="387892" y="798540"/>
                          <a:pt x="357870" y="834080"/>
                          <a:pt x="321426" y="834256"/>
                        </a:cubicBezTo>
                        <a:cubicBezTo>
                          <a:pt x="227167" y="832071"/>
                          <a:pt x="169413" y="846370"/>
                          <a:pt x="64287" y="834256"/>
                        </a:cubicBezTo>
                        <a:cubicBezTo>
                          <a:pt x="28650" y="836308"/>
                          <a:pt x="308" y="802204"/>
                          <a:pt x="0" y="769969"/>
                        </a:cubicBezTo>
                        <a:cubicBezTo>
                          <a:pt x="-11027" y="685811"/>
                          <a:pt x="-12394" y="514014"/>
                          <a:pt x="0" y="424185"/>
                        </a:cubicBezTo>
                        <a:cubicBezTo>
                          <a:pt x="12394" y="334356"/>
                          <a:pt x="-15827" y="160070"/>
                          <a:pt x="0" y="64287"/>
                        </a:cubicBezTo>
                        <a:close/>
                      </a:path>
                    </a:pathLst>
                  </a:custGeom>
                  <a:solidFill>
                    <a:srgbClr val="FFFFFF"/>
                  </a:solidFill>
                  <a:ln w="9525" cap="flat" cmpd="sng">
                    <a:solidFill>
                      <a:schemeClr val="accent3"/>
                    </a:solidFill>
                    <a:prstDash val="solid"/>
                    <a:round/>
                    <a:headEnd type="none" w="sm" len="sm"/>
                    <a:tailEnd type="none" w="sm" len="sm"/>
                    <a:extLst>
                      <a:ext uri="{C807C97D-BFC1-408E-A445-0C87EB9F89A2}">
                        <ask:lineSketchStyleProps xmlns:ask="http://schemas.microsoft.com/office/drawing/2018/sketchyshapes" sd="4030032840">
                          <a:prstGeom prst="roundRect">
                            <a:avLst>
                              <a:gd name="adj" fmla="val 16667"/>
                            </a:avLst>
                          </a:prstGeom>
                          <ask:type>
                            <ask:lineSketchFreehand/>
                          </ask:type>
                        </ask:lineSketchStyleProps>
                      </a:ext>
                    </a:extLst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grpSp>
                <p:nvGrpSpPr>
                  <p:cNvPr id="75" name="Google Shape;1918;p53">
                    <a:extLst>
                      <a:ext uri="{FF2B5EF4-FFF2-40B4-BE49-F238E27FC236}">
                        <a16:creationId xmlns:a16="http://schemas.microsoft.com/office/drawing/2014/main" id="{FDBF5903-3B5F-2247-3B0A-6ABA6BB925C7}"/>
                      </a:ext>
                    </a:extLst>
                  </p:cNvPr>
                  <p:cNvGrpSpPr/>
                  <p:nvPr/>
                </p:nvGrpSpPr>
                <p:grpSpPr>
                  <a:xfrm>
                    <a:off x="1829303" y="3976010"/>
                    <a:ext cx="348381" cy="735925"/>
                    <a:chOff x="633975" y="1901315"/>
                    <a:chExt cx="900140" cy="797985"/>
                  </a:xfrm>
                </p:grpSpPr>
                <p:sp>
                  <p:nvSpPr>
                    <p:cNvPr id="79" name="Google Shape;1919;p53">
                      <a:extLst>
                        <a:ext uri="{FF2B5EF4-FFF2-40B4-BE49-F238E27FC236}">
                          <a16:creationId xmlns:a16="http://schemas.microsoft.com/office/drawing/2014/main" id="{F7DBBE50-0B3B-FB65-E54A-2B7934F2C8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530188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0" name="Google Shape;1920;p53">
                      <a:extLst>
                        <a:ext uri="{FF2B5EF4-FFF2-40B4-BE49-F238E27FC236}">
                          <a16:creationId xmlns:a16="http://schemas.microsoft.com/office/drawing/2014/main" id="{4503286C-BCA3-92AC-2BD8-D9DD6938F1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2369426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1" name="Google Shape;1921;p53">
                      <a:extLst>
                        <a:ext uri="{FF2B5EF4-FFF2-40B4-BE49-F238E27FC236}">
                          <a16:creationId xmlns:a16="http://schemas.microsoft.com/office/drawing/2014/main" id="{1AB73456-DE54-788E-01AF-1674C88BB9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0353" y="2218439"/>
                      <a:ext cx="884014" cy="1742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037" h="697" extrusionOk="0">
                          <a:moveTo>
                            <a:pt x="17814" y="1"/>
                          </a:moveTo>
                          <a:cubicBezTo>
                            <a:pt x="17338" y="1"/>
                            <a:pt x="16862" y="3"/>
                            <a:pt x="16387" y="10"/>
                          </a:cubicBezTo>
                          <a:cubicBezTo>
                            <a:pt x="14035" y="43"/>
                            <a:pt x="11692" y="135"/>
                            <a:pt x="9340" y="169"/>
                          </a:cubicBezTo>
                          <a:cubicBezTo>
                            <a:pt x="6587" y="202"/>
                            <a:pt x="3825" y="202"/>
                            <a:pt x="1071" y="219"/>
                          </a:cubicBezTo>
                          <a:cubicBezTo>
                            <a:pt x="950" y="219"/>
                            <a:pt x="829" y="215"/>
                            <a:pt x="707" y="215"/>
                          </a:cubicBezTo>
                          <a:cubicBezTo>
                            <a:pt x="586" y="215"/>
                            <a:pt x="465" y="219"/>
                            <a:pt x="343" y="236"/>
                          </a:cubicBezTo>
                          <a:cubicBezTo>
                            <a:pt x="276" y="244"/>
                            <a:pt x="218" y="269"/>
                            <a:pt x="159" y="294"/>
                          </a:cubicBezTo>
                          <a:cubicBezTo>
                            <a:pt x="67" y="353"/>
                            <a:pt x="0" y="428"/>
                            <a:pt x="8" y="479"/>
                          </a:cubicBezTo>
                          <a:cubicBezTo>
                            <a:pt x="8" y="520"/>
                            <a:pt x="243" y="571"/>
                            <a:pt x="519" y="579"/>
                          </a:cubicBezTo>
                          <a:cubicBezTo>
                            <a:pt x="1481" y="634"/>
                            <a:pt x="2436" y="697"/>
                            <a:pt x="3398" y="697"/>
                          </a:cubicBezTo>
                          <a:cubicBezTo>
                            <a:pt x="3457" y="697"/>
                            <a:pt x="3515" y="697"/>
                            <a:pt x="3574" y="696"/>
                          </a:cubicBezTo>
                          <a:cubicBezTo>
                            <a:pt x="6461" y="654"/>
                            <a:pt x="9357" y="562"/>
                            <a:pt x="12253" y="504"/>
                          </a:cubicBezTo>
                          <a:cubicBezTo>
                            <a:pt x="13450" y="479"/>
                            <a:pt x="14638" y="495"/>
                            <a:pt x="15826" y="479"/>
                          </a:cubicBezTo>
                          <a:cubicBezTo>
                            <a:pt x="16856" y="462"/>
                            <a:pt x="17877" y="386"/>
                            <a:pt x="18906" y="386"/>
                          </a:cubicBezTo>
                          <a:cubicBezTo>
                            <a:pt x="19685" y="386"/>
                            <a:pt x="20463" y="470"/>
                            <a:pt x="21250" y="479"/>
                          </a:cubicBezTo>
                          <a:cubicBezTo>
                            <a:pt x="21356" y="479"/>
                            <a:pt x="21477" y="501"/>
                            <a:pt x="21597" y="501"/>
                          </a:cubicBezTo>
                          <a:cubicBezTo>
                            <a:pt x="21658" y="501"/>
                            <a:pt x="21718" y="495"/>
                            <a:pt x="21777" y="479"/>
                          </a:cubicBezTo>
                          <a:cubicBezTo>
                            <a:pt x="22036" y="386"/>
                            <a:pt x="22028" y="85"/>
                            <a:pt x="21944" y="60"/>
                          </a:cubicBezTo>
                          <a:cubicBezTo>
                            <a:pt x="21886" y="35"/>
                            <a:pt x="21836" y="27"/>
                            <a:pt x="21794" y="27"/>
                          </a:cubicBezTo>
                          <a:cubicBezTo>
                            <a:pt x="20470" y="20"/>
                            <a:pt x="19141" y="1"/>
                            <a:pt x="17814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2" name="Google Shape;1922;p53">
                      <a:extLst>
                        <a:ext uri="{FF2B5EF4-FFF2-40B4-BE49-F238E27FC236}">
                          <a16:creationId xmlns:a16="http://schemas.microsoft.com/office/drawing/2014/main" id="{C094BA2D-7BC8-9CFB-E7BA-6B22CA4803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3975" y="2686550"/>
                      <a:ext cx="900140" cy="1275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2439" h="510" extrusionOk="0">
                          <a:moveTo>
                            <a:pt x="19049" y="1"/>
                          </a:moveTo>
                          <a:cubicBezTo>
                            <a:pt x="18563" y="1"/>
                            <a:pt x="18078" y="1"/>
                            <a:pt x="17592" y="4"/>
                          </a:cubicBezTo>
                          <a:cubicBezTo>
                            <a:pt x="15082" y="21"/>
                            <a:pt x="12571" y="46"/>
                            <a:pt x="10060" y="54"/>
                          </a:cubicBezTo>
                          <a:cubicBezTo>
                            <a:pt x="9248" y="59"/>
                            <a:pt x="8438" y="61"/>
                            <a:pt x="7629" y="61"/>
                          </a:cubicBezTo>
                          <a:cubicBezTo>
                            <a:pt x="6819" y="61"/>
                            <a:pt x="6009" y="59"/>
                            <a:pt x="5197" y="54"/>
                          </a:cubicBezTo>
                          <a:cubicBezTo>
                            <a:pt x="4260" y="54"/>
                            <a:pt x="3323" y="21"/>
                            <a:pt x="2385" y="13"/>
                          </a:cubicBezTo>
                          <a:cubicBezTo>
                            <a:pt x="2168" y="10"/>
                            <a:pt x="1950" y="9"/>
                            <a:pt x="1733" y="9"/>
                          </a:cubicBezTo>
                          <a:cubicBezTo>
                            <a:pt x="1297" y="9"/>
                            <a:pt x="862" y="13"/>
                            <a:pt x="427" y="13"/>
                          </a:cubicBezTo>
                          <a:cubicBezTo>
                            <a:pt x="193" y="13"/>
                            <a:pt x="0" y="71"/>
                            <a:pt x="0" y="147"/>
                          </a:cubicBezTo>
                          <a:cubicBezTo>
                            <a:pt x="0" y="222"/>
                            <a:pt x="167" y="314"/>
                            <a:pt x="377" y="339"/>
                          </a:cubicBezTo>
                          <a:cubicBezTo>
                            <a:pt x="502" y="356"/>
                            <a:pt x="628" y="373"/>
                            <a:pt x="753" y="381"/>
                          </a:cubicBezTo>
                          <a:cubicBezTo>
                            <a:pt x="1967" y="423"/>
                            <a:pt x="3172" y="473"/>
                            <a:pt x="4377" y="490"/>
                          </a:cubicBezTo>
                          <a:cubicBezTo>
                            <a:pt x="5786" y="502"/>
                            <a:pt x="7191" y="510"/>
                            <a:pt x="8594" y="510"/>
                          </a:cubicBezTo>
                          <a:cubicBezTo>
                            <a:pt x="9108" y="510"/>
                            <a:pt x="9622" y="509"/>
                            <a:pt x="10135" y="506"/>
                          </a:cubicBezTo>
                          <a:cubicBezTo>
                            <a:pt x="11441" y="498"/>
                            <a:pt x="12738" y="423"/>
                            <a:pt x="14044" y="398"/>
                          </a:cubicBezTo>
                          <a:cubicBezTo>
                            <a:pt x="14068" y="397"/>
                            <a:pt x="14092" y="397"/>
                            <a:pt x="14116" y="397"/>
                          </a:cubicBezTo>
                          <a:cubicBezTo>
                            <a:pt x="14477" y="397"/>
                            <a:pt x="14832" y="449"/>
                            <a:pt x="15193" y="449"/>
                          </a:cubicBezTo>
                          <a:cubicBezTo>
                            <a:pt x="15217" y="449"/>
                            <a:pt x="15241" y="448"/>
                            <a:pt x="15266" y="448"/>
                          </a:cubicBezTo>
                          <a:cubicBezTo>
                            <a:pt x="16797" y="431"/>
                            <a:pt x="18329" y="381"/>
                            <a:pt x="19860" y="373"/>
                          </a:cubicBezTo>
                          <a:cubicBezTo>
                            <a:pt x="20496" y="373"/>
                            <a:pt x="21132" y="465"/>
                            <a:pt x="21777" y="481"/>
                          </a:cubicBezTo>
                          <a:cubicBezTo>
                            <a:pt x="21849" y="485"/>
                            <a:pt x="21926" y="495"/>
                            <a:pt x="22002" y="495"/>
                          </a:cubicBezTo>
                          <a:cubicBezTo>
                            <a:pt x="22086" y="495"/>
                            <a:pt x="22167" y="483"/>
                            <a:pt x="22237" y="439"/>
                          </a:cubicBezTo>
                          <a:cubicBezTo>
                            <a:pt x="22438" y="306"/>
                            <a:pt x="22220" y="4"/>
                            <a:pt x="21986" y="4"/>
                          </a:cubicBezTo>
                          <a:cubicBezTo>
                            <a:pt x="20999" y="4"/>
                            <a:pt x="20022" y="1"/>
                            <a:pt x="19049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3" name="Google Shape;1923;p53">
                      <a:extLst>
                        <a:ext uri="{FF2B5EF4-FFF2-40B4-BE49-F238E27FC236}">
                          <a16:creationId xmlns:a16="http://schemas.microsoft.com/office/drawing/2014/main" id="{AA9AB3EF-D0BB-CEA4-0FE8-F2BA3BC595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8377" y="2062077"/>
                      <a:ext cx="862553" cy="228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502" h="912" extrusionOk="0">
                          <a:moveTo>
                            <a:pt x="10685" y="1"/>
                          </a:moveTo>
                          <a:cubicBezTo>
                            <a:pt x="10256" y="1"/>
                            <a:pt x="9827" y="8"/>
                            <a:pt x="9400" y="26"/>
                          </a:cubicBezTo>
                          <a:cubicBezTo>
                            <a:pt x="7023" y="119"/>
                            <a:pt x="4646" y="244"/>
                            <a:pt x="2269" y="361"/>
                          </a:cubicBezTo>
                          <a:cubicBezTo>
                            <a:pt x="1666" y="395"/>
                            <a:pt x="1056" y="437"/>
                            <a:pt x="344" y="487"/>
                          </a:cubicBezTo>
                          <a:cubicBezTo>
                            <a:pt x="68" y="504"/>
                            <a:pt x="1" y="696"/>
                            <a:pt x="252" y="805"/>
                          </a:cubicBezTo>
                          <a:cubicBezTo>
                            <a:pt x="440" y="888"/>
                            <a:pt x="622" y="912"/>
                            <a:pt x="798" y="912"/>
                          </a:cubicBezTo>
                          <a:cubicBezTo>
                            <a:pt x="958" y="912"/>
                            <a:pt x="1113" y="892"/>
                            <a:pt x="1265" y="880"/>
                          </a:cubicBezTo>
                          <a:cubicBezTo>
                            <a:pt x="3929" y="681"/>
                            <a:pt x="6587" y="492"/>
                            <a:pt x="9259" y="492"/>
                          </a:cubicBezTo>
                          <a:cubicBezTo>
                            <a:pt x="9835" y="492"/>
                            <a:pt x="10412" y="501"/>
                            <a:pt x="10990" y="520"/>
                          </a:cubicBezTo>
                          <a:cubicBezTo>
                            <a:pt x="11585" y="539"/>
                            <a:pt x="12181" y="545"/>
                            <a:pt x="12778" y="545"/>
                          </a:cubicBezTo>
                          <a:cubicBezTo>
                            <a:pt x="13704" y="545"/>
                            <a:pt x="14633" y="531"/>
                            <a:pt x="15561" y="531"/>
                          </a:cubicBezTo>
                          <a:cubicBezTo>
                            <a:pt x="15876" y="531"/>
                            <a:pt x="16191" y="533"/>
                            <a:pt x="16505" y="537"/>
                          </a:cubicBezTo>
                          <a:cubicBezTo>
                            <a:pt x="17936" y="545"/>
                            <a:pt x="19367" y="621"/>
                            <a:pt x="20807" y="646"/>
                          </a:cubicBezTo>
                          <a:cubicBezTo>
                            <a:pt x="20916" y="646"/>
                            <a:pt x="21033" y="629"/>
                            <a:pt x="21150" y="596"/>
                          </a:cubicBezTo>
                          <a:cubicBezTo>
                            <a:pt x="21343" y="554"/>
                            <a:pt x="21493" y="470"/>
                            <a:pt x="21493" y="428"/>
                          </a:cubicBezTo>
                          <a:cubicBezTo>
                            <a:pt x="21502" y="378"/>
                            <a:pt x="21301" y="294"/>
                            <a:pt x="21050" y="227"/>
                          </a:cubicBezTo>
                          <a:cubicBezTo>
                            <a:pt x="20907" y="185"/>
                            <a:pt x="20748" y="160"/>
                            <a:pt x="20598" y="152"/>
                          </a:cubicBezTo>
                          <a:cubicBezTo>
                            <a:pt x="20502" y="150"/>
                            <a:pt x="20406" y="149"/>
                            <a:pt x="20310" y="149"/>
                          </a:cubicBezTo>
                          <a:cubicBezTo>
                            <a:pt x="19747" y="149"/>
                            <a:pt x="19181" y="180"/>
                            <a:pt x="18618" y="180"/>
                          </a:cubicBezTo>
                          <a:cubicBezTo>
                            <a:pt x="18522" y="180"/>
                            <a:pt x="18426" y="179"/>
                            <a:pt x="18330" y="177"/>
                          </a:cubicBezTo>
                          <a:cubicBezTo>
                            <a:pt x="16329" y="135"/>
                            <a:pt x="14329" y="68"/>
                            <a:pt x="12321" y="26"/>
                          </a:cubicBezTo>
                          <a:cubicBezTo>
                            <a:pt x="11777" y="12"/>
                            <a:pt x="11231" y="1"/>
                            <a:pt x="10685" y="1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  <p:sp>
                  <p:nvSpPr>
                    <p:cNvPr id="84" name="Google Shape;1924;p53">
                      <a:extLst>
                        <a:ext uri="{FF2B5EF4-FFF2-40B4-BE49-F238E27FC236}">
                          <a16:creationId xmlns:a16="http://schemas.microsoft.com/office/drawing/2014/main" id="{8AA7C50C-7AEC-8CCA-CAEF-108D1C6056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44686" y="1901315"/>
                      <a:ext cx="872301" cy="27200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21745" h="1088" extrusionOk="0">
                          <a:moveTo>
                            <a:pt x="16221" y="0"/>
                          </a:moveTo>
                          <a:cubicBezTo>
                            <a:pt x="15114" y="0"/>
                            <a:pt x="14012" y="96"/>
                            <a:pt x="12906" y="135"/>
                          </a:cubicBezTo>
                          <a:cubicBezTo>
                            <a:pt x="12577" y="146"/>
                            <a:pt x="12246" y="150"/>
                            <a:pt x="11915" y="150"/>
                          </a:cubicBezTo>
                          <a:cubicBezTo>
                            <a:pt x="11189" y="150"/>
                            <a:pt x="10460" y="131"/>
                            <a:pt x="9732" y="131"/>
                          </a:cubicBezTo>
                          <a:cubicBezTo>
                            <a:pt x="9359" y="131"/>
                            <a:pt x="8985" y="136"/>
                            <a:pt x="8613" y="151"/>
                          </a:cubicBezTo>
                          <a:cubicBezTo>
                            <a:pt x="7157" y="202"/>
                            <a:pt x="5692" y="285"/>
                            <a:pt x="4252" y="478"/>
                          </a:cubicBezTo>
                          <a:cubicBezTo>
                            <a:pt x="2989" y="645"/>
                            <a:pt x="1700" y="453"/>
                            <a:pt x="436" y="695"/>
                          </a:cubicBezTo>
                          <a:cubicBezTo>
                            <a:pt x="168" y="754"/>
                            <a:pt x="1" y="896"/>
                            <a:pt x="85" y="980"/>
                          </a:cubicBezTo>
                          <a:cubicBezTo>
                            <a:pt x="143" y="1030"/>
                            <a:pt x="202" y="1072"/>
                            <a:pt x="260" y="1072"/>
                          </a:cubicBezTo>
                          <a:cubicBezTo>
                            <a:pt x="751" y="1072"/>
                            <a:pt x="1241" y="1088"/>
                            <a:pt x="1730" y="1088"/>
                          </a:cubicBezTo>
                          <a:cubicBezTo>
                            <a:pt x="2185" y="1088"/>
                            <a:pt x="2638" y="1074"/>
                            <a:pt x="3089" y="1022"/>
                          </a:cubicBezTo>
                          <a:cubicBezTo>
                            <a:pt x="5859" y="695"/>
                            <a:pt x="8638" y="645"/>
                            <a:pt x="11425" y="620"/>
                          </a:cubicBezTo>
                          <a:cubicBezTo>
                            <a:pt x="12128" y="612"/>
                            <a:pt x="12831" y="628"/>
                            <a:pt x="13534" y="545"/>
                          </a:cubicBezTo>
                          <a:cubicBezTo>
                            <a:pt x="14132" y="480"/>
                            <a:pt x="14728" y="457"/>
                            <a:pt x="15325" y="457"/>
                          </a:cubicBezTo>
                          <a:cubicBezTo>
                            <a:pt x="16048" y="457"/>
                            <a:pt x="16772" y="491"/>
                            <a:pt x="17501" y="528"/>
                          </a:cubicBezTo>
                          <a:cubicBezTo>
                            <a:pt x="18187" y="563"/>
                            <a:pt x="18873" y="573"/>
                            <a:pt x="19560" y="573"/>
                          </a:cubicBezTo>
                          <a:cubicBezTo>
                            <a:pt x="20171" y="573"/>
                            <a:pt x="20782" y="565"/>
                            <a:pt x="21393" y="561"/>
                          </a:cubicBezTo>
                          <a:cubicBezTo>
                            <a:pt x="21460" y="561"/>
                            <a:pt x="21527" y="511"/>
                            <a:pt x="21594" y="444"/>
                          </a:cubicBezTo>
                          <a:cubicBezTo>
                            <a:pt x="21694" y="361"/>
                            <a:pt x="21744" y="235"/>
                            <a:pt x="21711" y="168"/>
                          </a:cubicBezTo>
                          <a:cubicBezTo>
                            <a:pt x="21680" y="106"/>
                            <a:pt x="21462" y="58"/>
                            <a:pt x="21210" y="58"/>
                          </a:cubicBezTo>
                          <a:cubicBezTo>
                            <a:pt x="21190" y="58"/>
                            <a:pt x="21170" y="59"/>
                            <a:pt x="21150" y="59"/>
                          </a:cubicBezTo>
                          <a:cubicBezTo>
                            <a:pt x="20427" y="64"/>
                            <a:pt x="19701" y="82"/>
                            <a:pt x="18976" y="82"/>
                          </a:cubicBezTo>
                          <a:cubicBezTo>
                            <a:pt x="18408" y="82"/>
                            <a:pt x="17841" y="71"/>
                            <a:pt x="17275" y="34"/>
                          </a:cubicBezTo>
                          <a:cubicBezTo>
                            <a:pt x="16923" y="10"/>
                            <a:pt x="16572" y="0"/>
                            <a:pt x="16221" y="0"/>
                          </a:cubicBezTo>
                          <a:close/>
                        </a:path>
                      </a:pathLst>
                    </a:custGeom>
                    <a:solidFill>
                      <a:schemeClr val="accent3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p:txBody>
                </p:sp>
              </p:grpSp>
              <p:sp>
                <p:nvSpPr>
                  <p:cNvPr id="76" name="CuadroTexto 75">
                    <a:extLst>
                      <a:ext uri="{FF2B5EF4-FFF2-40B4-BE49-F238E27FC236}">
                        <a16:creationId xmlns:a16="http://schemas.microsoft.com/office/drawing/2014/main" id="{B5649C1C-E109-948E-64F5-D66CA42A3421}"/>
                      </a:ext>
                    </a:extLst>
                  </p:cNvPr>
                  <p:cNvSpPr txBox="1"/>
                  <p:nvPr/>
                </p:nvSpPr>
                <p:spPr>
                  <a:xfrm>
                    <a:off x="1806067" y="3938728"/>
                    <a:ext cx="39145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AD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  <p:sp>
                <p:nvSpPr>
                  <p:cNvPr id="77" name="CuadroTexto 76">
                    <a:extLst>
                      <a:ext uri="{FF2B5EF4-FFF2-40B4-BE49-F238E27FC236}">
                        <a16:creationId xmlns:a16="http://schemas.microsoft.com/office/drawing/2014/main" id="{B75051C7-5376-8174-25E4-1C0262F62703}"/>
                      </a:ext>
                    </a:extLst>
                  </p:cNvPr>
                  <p:cNvSpPr txBox="1"/>
                  <p:nvPr/>
                </p:nvSpPr>
                <p:spPr>
                  <a:xfrm>
                    <a:off x="1856337" y="4084519"/>
                    <a:ext cx="27924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B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  <p:sp>
                <p:nvSpPr>
                  <p:cNvPr id="78" name="CuadroTexto 77">
                    <a:extLst>
                      <a:ext uri="{FF2B5EF4-FFF2-40B4-BE49-F238E27FC236}">
                        <a16:creationId xmlns:a16="http://schemas.microsoft.com/office/drawing/2014/main" id="{E3BD6039-7771-BFD7-9793-50B7C326D332}"/>
                      </a:ext>
                    </a:extLst>
                  </p:cNvPr>
                  <p:cNvSpPr txBox="1"/>
                  <p:nvPr/>
                </p:nvSpPr>
                <p:spPr>
                  <a:xfrm>
                    <a:off x="1872098" y="4236760"/>
                    <a:ext cx="279244" cy="2616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s-MX" sz="1100" dirty="0">
                        <a:latin typeface="Cavolini" panose="03000502040302020204" pitchFamily="66" charset="0"/>
                        <a:cs typeface="Cavolini" panose="03000502040302020204" pitchFamily="66" charset="0"/>
                      </a:rPr>
                      <a:t>B</a:t>
                    </a:r>
                    <a:endParaRPr lang="es-PE" sz="1100" dirty="0">
                      <a:latin typeface="Cavolini" panose="03000502040302020204" pitchFamily="66" charset="0"/>
                      <a:cs typeface="Cavolini" panose="03000502040302020204" pitchFamily="66" charset="0"/>
                    </a:endParaRPr>
                  </a:p>
                </p:txBody>
              </p:sp>
            </p:grpSp>
            <p:cxnSp>
              <p:nvCxnSpPr>
                <p:cNvPr id="62" name="Conector recto 61">
                  <a:extLst>
                    <a:ext uri="{FF2B5EF4-FFF2-40B4-BE49-F238E27FC236}">
                      <a16:creationId xmlns:a16="http://schemas.microsoft.com/office/drawing/2014/main" id="{DC1B678E-9D17-80C8-07C8-9F628594380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667748" y="4245520"/>
                  <a:ext cx="383458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Conector recto 62">
                  <a:extLst>
                    <a:ext uri="{FF2B5EF4-FFF2-40B4-BE49-F238E27FC236}">
                      <a16:creationId xmlns:a16="http://schemas.microsoft.com/office/drawing/2014/main" id="{7EB10413-D08A-DECF-3EEF-E36E23EEB98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176503" y="3995142"/>
                  <a:ext cx="383458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Conector recto 63">
                  <a:extLst>
                    <a:ext uri="{FF2B5EF4-FFF2-40B4-BE49-F238E27FC236}">
                      <a16:creationId xmlns:a16="http://schemas.microsoft.com/office/drawing/2014/main" id="{278933D7-A59F-5A52-B5F9-71F0900CD0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03836" y="4112081"/>
                  <a:ext cx="383458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Conector recto 64">
                  <a:extLst>
                    <a:ext uri="{FF2B5EF4-FFF2-40B4-BE49-F238E27FC236}">
                      <a16:creationId xmlns:a16="http://schemas.microsoft.com/office/drawing/2014/main" id="{CA843002-1057-94A8-8B82-9FCA97FED62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74052" y="3947638"/>
                  <a:ext cx="383458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Conector recto 65">
                  <a:extLst>
                    <a:ext uri="{FF2B5EF4-FFF2-40B4-BE49-F238E27FC236}">
                      <a16:creationId xmlns:a16="http://schemas.microsoft.com/office/drawing/2014/main" id="{30589B89-FA77-01B8-2AD0-3650547E93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18993" y="4095770"/>
                  <a:ext cx="383458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Conector recto 66">
                  <a:extLst>
                    <a:ext uri="{FF2B5EF4-FFF2-40B4-BE49-F238E27FC236}">
                      <a16:creationId xmlns:a16="http://schemas.microsoft.com/office/drawing/2014/main" id="{8485DB85-732A-9DB8-F595-D73F105A3E8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86475" y="4103940"/>
                  <a:ext cx="383458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8" name="Conector recto 67">
                  <a:extLst>
                    <a:ext uri="{FF2B5EF4-FFF2-40B4-BE49-F238E27FC236}">
                      <a16:creationId xmlns:a16="http://schemas.microsoft.com/office/drawing/2014/main" id="{1D3E9283-E727-191F-83FD-C66BD3FFEF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95791" y="4086312"/>
                  <a:ext cx="383458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Conector recto 68">
                  <a:extLst>
                    <a:ext uri="{FF2B5EF4-FFF2-40B4-BE49-F238E27FC236}">
                      <a16:creationId xmlns:a16="http://schemas.microsoft.com/office/drawing/2014/main" id="{84FD390D-5775-F330-690F-7696E7A9E1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22162" y="4071760"/>
                  <a:ext cx="383458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Conector recto 69">
                  <a:extLst>
                    <a:ext uri="{FF2B5EF4-FFF2-40B4-BE49-F238E27FC236}">
                      <a16:creationId xmlns:a16="http://schemas.microsoft.com/office/drawing/2014/main" id="{02B74B00-B7AB-691E-11CB-429F31154E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74109" y="4086312"/>
                  <a:ext cx="383458" cy="0"/>
                </a:xfrm>
                <a:prstGeom prst="line">
                  <a:avLst/>
                </a:prstGeom>
                <a:ln w="19050">
                  <a:solidFill>
                    <a:srgbClr val="C0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1" name="CuadroTexto 70">
                  <a:extLst>
                    <a:ext uri="{FF2B5EF4-FFF2-40B4-BE49-F238E27FC236}">
                      <a16:creationId xmlns:a16="http://schemas.microsoft.com/office/drawing/2014/main" id="{2B8423E3-EE3B-896E-2BE5-E7549665FB09}"/>
                    </a:ext>
                  </a:extLst>
                </p:cNvPr>
                <p:cNvSpPr txBox="1"/>
                <p:nvPr/>
              </p:nvSpPr>
              <p:spPr>
                <a:xfrm>
                  <a:off x="1849891" y="4064810"/>
                  <a:ext cx="27924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s-MX" sz="1100" dirty="0">
                      <a:latin typeface="Cavolini" panose="03000502040302020204" pitchFamily="66" charset="0"/>
                      <a:cs typeface="Cavolini" panose="03000502040302020204" pitchFamily="66" charset="0"/>
                    </a:rPr>
                    <a:t>B</a:t>
                  </a:r>
                  <a:endParaRPr lang="es-PE" sz="1100" dirty="0">
                    <a:latin typeface="Cavolini" panose="03000502040302020204" pitchFamily="66" charset="0"/>
                    <a:cs typeface="Cavolini" panose="03000502040302020204" pitchFamily="66" charset="0"/>
                  </a:endParaRPr>
                </a:p>
              </p:txBody>
            </p:sp>
            <p:sp>
              <p:nvSpPr>
                <p:cNvPr id="72" name="CuadroTexto 71">
                  <a:extLst>
                    <a:ext uri="{FF2B5EF4-FFF2-40B4-BE49-F238E27FC236}">
                      <a16:creationId xmlns:a16="http://schemas.microsoft.com/office/drawing/2014/main" id="{2E814EA8-68BF-C488-AB1E-9DCBB15D65B2}"/>
                    </a:ext>
                  </a:extLst>
                </p:cNvPr>
                <p:cNvSpPr txBox="1"/>
                <p:nvPr/>
              </p:nvSpPr>
              <p:spPr>
                <a:xfrm flipH="1">
                  <a:off x="1836599" y="4249183"/>
                  <a:ext cx="194676" cy="2215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MX" sz="1100" dirty="0">
                      <a:latin typeface="Cavolini" panose="03000502040302020204" pitchFamily="66" charset="0"/>
                      <a:cs typeface="Cavolini" panose="03000502040302020204" pitchFamily="66" charset="0"/>
                    </a:rPr>
                    <a:t>C</a:t>
                  </a:r>
                  <a:endParaRPr lang="es-PE" sz="1100" dirty="0">
                    <a:latin typeface="Cavolini" panose="03000502040302020204" pitchFamily="66" charset="0"/>
                    <a:cs typeface="Cavolini" panose="03000502040302020204" pitchFamily="66" charset="0"/>
                  </a:endParaRPr>
                </a:p>
              </p:txBody>
            </p:sp>
            <p:sp>
              <p:nvSpPr>
                <p:cNvPr id="73" name="CuadroTexto 72">
                  <a:extLst>
                    <a:ext uri="{FF2B5EF4-FFF2-40B4-BE49-F238E27FC236}">
                      <a16:creationId xmlns:a16="http://schemas.microsoft.com/office/drawing/2014/main" id="{D9365360-2D31-F2A5-3AE7-EF94934516E7}"/>
                    </a:ext>
                  </a:extLst>
                </p:cNvPr>
                <p:cNvSpPr txBox="1"/>
                <p:nvPr/>
              </p:nvSpPr>
              <p:spPr>
                <a:xfrm flipH="1">
                  <a:off x="1848762" y="4384342"/>
                  <a:ext cx="260578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s-MX" sz="1100" dirty="0">
                      <a:latin typeface="Cavolini" panose="03000502040302020204" pitchFamily="66" charset="0"/>
                      <a:cs typeface="Cavolini" panose="03000502040302020204" pitchFamily="66" charset="0"/>
                    </a:rPr>
                    <a:t>B</a:t>
                  </a:r>
                  <a:endParaRPr lang="es-PE" sz="1100" dirty="0">
                    <a:latin typeface="Cavolini" panose="03000502040302020204" pitchFamily="66" charset="0"/>
                    <a:cs typeface="Cavolini" panose="03000502040302020204" pitchFamily="66" charset="0"/>
                  </a:endParaRPr>
                </a:p>
              </p:txBody>
            </p:sp>
          </p:grpSp>
          <p:sp>
            <p:nvSpPr>
              <p:cNvPr id="40" name="Google Shape;1398;p47">
                <a:extLst>
                  <a:ext uri="{FF2B5EF4-FFF2-40B4-BE49-F238E27FC236}">
                    <a16:creationId xmlns:a16="http://schemas.microsoft.com/office/drawing/2014/main" id="{16C67FAE-6984-AE27-4E1E-D81F4942E296}"/>
                  </a:ext>
                </a:extLst>
              </p:cNvPr>
              <p:cNvSpPr/>
              <p:nvPr/>
            </p:nvSpPr>
            <p:spPr>
              <a:xfrm>
                <a:off x="168692" y="2352562"/>
                <a:ext cx="7240049" cy="2595010"/>
              </a:xfrm>
              <a:custGeom>
                <a:avLst/>
                <a:gdLst/>
                <a:ahLst/>
                <a:cxnLst/>
                <a:rect l="l" t="t" r="r" b="b"/>
                <a:pathLst>
                  <a:path w="102529" h="50045" fill="none" extrusionOk="0">
                    <a:moveTo>
                      <a:pt x="96073" y="49692"/>
                    </a:moveTo>
                    <a:cubicBezTo>
                      <a:pt x="89672" y="49692"/>
                      <a:pt x="89672" y="50044"/>
                      <a:pt x="83298" y="50044"/>
                    </a:cubicBezTo>
                    <a:cubicBezTo>
                      <a:pt x="76897" y="50044"/>
                      <a:pt x="76897" y="49746"/>
                      <a:pt x="70496" y="49746"/>
                    </a:cubicBezTo>
                    <a:cubicBezTo>
                      <a:pt x="64121" y="49746"/>
                      <a:pt x="64121" y="49312"/>
                      <a:pt x="57720" y="49312"/>
                    </a:cubicBezTo>
                    <a:cubicBezTo>
                      <a:pt x="51319" y="49312"/>
                      <a:pt x="51319" y="49773"/>
                      <a:pt x="44918" y="49773"/>
                    </a:cubicBezTo>
                    <a:cubicBezTo>
                      <a:pt x="38544" y="49773"/>
                      <a:pt x="38544" y="49312"/>
                      <a:pt x="32142" y="49312"/>
                    </a:cubicBezTo>
                    <a:cubicBezTo>
                      <a:pt x="25741" y="49312"/>
                      <a:pt x="25741" y="49854"/>
                      <a:pt x="19367" y="49854"/>
                    </a:cubicBezTo>
                    <a:cubicBezTo>
                      <a:pt x="12966" y="49854"/>
                      <a:pt x="12966" y="50044"/>
                      <a:pt x="6565" y="50044"/>
                    </a:cubicBezTo>
                    <a:cubicBezTo>
                      <a:pt x="3147" y="50044"/>
                      <a:pt x="814" y="46979"/>
                      <a:pt x="814" y="43562"/>
                    </a:cubicBezTo>
                    <a:cubicBezTo>
                      <a:pt x="814" y="37405"/>
                      <a:pt x="1" y="37405"/>
                      <a:pt x="1" y="31275"/>
                    </a:cubicBezTo>
                    <a:cubicBezTo>
                      <a:pt x="1" y="25118"/>
                      <a:pt x="679" y="25118"/>
                      <a:pt x="679" y="18960"/>
                    </a:cubicBezTo>
                    <a:cubicBezTo>
                      <a:pt x="679" y="12803"/>
                      <a:pt x="326" y="12803"/>
                      <a:pt x="326" y="6673"/>
                    </a:cubicBezTo>
                    <a:cubicBezTo>
                      <a:pt x="326" y="3256"/>
                      <a:pt x="3147" y="896"/>
                      <a:pt x="6565" y="896"/>
                    </a:cubicBezTo>
                    <a:cubicBezTo>
                      <a:pt x="12966" y="896"/>
                      <a:pt x="12966" y="1"/>
                      <a:pt x="19367" y="1"/>
                    </a:cubicBezTo>
                    <a:cubicBezTo>
                      <a:pt x="25741" y="1"/>
                      <a:pt x="25741" y="272"/>
                      <a:pt x="32142" y="272"/>
                    </a:cubicBezTo>
                    <a:cubicBezTo>
                      <a:pt x="38544" y="272"/>
                      <a:pt x="38544" y="950"/>
                      <a:pt x="44918" y="950"/>
                    </a:cubicBezTo>
                    <a:cubicBezTo>
                      <a:pt x="51319" y="950"/>
                      <a:pt x="51319" y="245"/>
                      <a:pt x="57720" y="245"/>
                    </a:cubicBezTo>
                    <a:cubicBezTo>
                      <a:pt x="64094" y="245"/>
                      <a:pt x="64094" y="788"/>
                      <a:pt x="70496" y="788"/>
                    </a:cubicBezTo>
                    <a:cubicBezTo>
                      <a:pt x="76897" y="788"/>
                      <a:pt x="76897" y="679"/>
                      <a:pt x="83298" y="679"/>
                    </a:cubicBezTo>
                    <a:cubicBezTo>
                      <a:pt x="89672" y="679"/>
                      <a:pt x="89672" y="571"/>
                      <a:pt x="96073" y="571"/>
                    </a:cubicBezTo>
                    <a:cubicBezTo>
                      <a:pt x="99491" y="571"/>
                      <a:pt x="102366" y="3229"/>
                      <a:pt x="102366" y="6646"/>
                    </a:cubicBezTo>
                    <a:cubicBezTo>
                      <a:pt x="102366" y="12803"/>
                      <a:pt x="102339" y="12803"/>
                      <a:pt x="102339" y="18960"/>
                    </a:cubicBezTo>
                    <a:cubicBezTo>
                      <a:pt x="102339" y="25118"/>
                      <a:pt x="102529" y="25118"/>
                      <a:pt x="102529" y="31248"/>
                    </a:cubicBezTo>
                    <a:cubicBezTo>
                      <a:pt x="102529" y="37405"/>
                      <a:pt x="102285" y="37405"/>
                      <a:pt x="102285" y="43562"/>
                    </a:cubicBezTo>
                    <a:cubicBezTo>
                      <a:pt x="102258" y="46979"/>
                      <a:pt x="99491" y="49692"/>
                      <a:pt x="96073" y="49692"/>
                    </a:cubicBezTo>
                    <a:close/>
                  </a:path>
                </a:pathLst>
              </a:custGeom>
              <a:noFill/>
              <a:ln w="3175" cap="flat" cmpd="sng">
                <a:solidFill>
                  <a:schemeClr val="tx2">
                    <a:lumMod val="75000"/>
                  </a:schemeClr>
                </a:solidFill>
                <a:prstDash val="dash"/>
                <a:miter lim="2712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pic>
            <p:nvPicPr>
              <p:cNvPr id="41" name="Google Shape;275;p21">
                <a:extLst>
                  <a:ext uri="{FF2B5EF4-FFF2-40B4-BE49-F238E27FC236}">
                    <a16:creationId xmlns:a16="http://schemas.microsoft.com/office/drawing/2014/main" id="{E8ECD481-3CD5-A39B-7C30-C6B51BDA0C0F}"/>
                  </a:ext>
                </a:extLst>
              </p:cNvPr>
              <p:cNvPicPr preferRelativeResize="0"/>
              <p:nvPr/>
            </p:nvPicPr>
            <p:blipFill>
              <a:blip r:embed="rId6">
                <a:alphaModFix/>
              </a:blip>
              <a:stretch>
                <a:fillRect/>
              </a:stretch>
            </p:blipFill>
            <p:spPr>
              <a:xfrm>
                <a:off x="7684117" y="3099665"/>
                <a:ext cx="2061921" cy="2171812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2" name="CuadroTexto 41">
                <a:extLst>
                  <a:ext uri="{FF2B5EF4-FFF2-40B4-BE49-F238E27FC236}">
                    <a16:creationId xmlns:a16="http://schemas.microsoft.com/office/drawing/2014/main" id="{0345AB15-A2D6-87F7-265D-0C67D0C7B5A2}"/>
                  </a:ext>
                </a:extLst>
              </p:cNvPr>
              <p:cNvSpPr txBox="1"/>
              <p:nvPr/>
            </p:nvSpPr>
            <p:spPr>
              <a:xfrm>
                <a:off x="1466234" y="4594117"/>
                <a:ext cx="188175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s-MX" sz="1200" b="1" dirty="0">
                    <a:solidFill>
                      <a:srgbClr val="FC314E"/>
                    </a:solidFill>
                    <a:latin typeface="Dosis" pitchFamily="2" charset="0"/>
                  </a:rPr>
                  <a:t>Primaria</a:t>
                </a:r>
                <a:endParaRPr lang="es-PE" sz="1200" b="1" dirty="0">
                  <a:solidFill>
                    <a:srgbClr val="FC314E"/>
                  </a:solidFill>
                  <a:latin typeface="Dosis" pitchFamily="2" charset="0"/>
                </a:endParaRPr>
              </a:p>
            </p:txBody>
          </p:sp>
          <p:sp>
            <p:nvSpPr>
              <p:cNvPr id="43" name="Bocadillo: rectángulo con esquinas redondeadas 42">
                <a:extLst>
                  <a:ext uri="{FF2B5EF4-FFF2-40B4-BE49-F238E27FC236}">
                    <a16:creationId xmlns:a16="http://schemas.microsoft.com/office/drawing/2014/main" id="{D21E190A-A8A7-E081-8D1B-9F62A3242A4A}"/>
                  </a:ext>
                </a:extLst>
              </p:cNvPr>
              <p:cNvSpPr/>
              <p:nvPr/>
            </p:nvSpPr>
            <p:spPr>
              <a:xfrm>
                <a:off x="7408740" y="1761760"/>
                <a:ext cx="1713342" cy="993122"/>
              </a:xfrm>
              <a:prstGeom prst="wedgeRoundRectCallout">
                <a:avLst>
                  <a:gd name="adj1" fmla="val 27414"/>
                  <a:gd name="adj2" fmla="val 139592"/>
                  <a:gd name="adj3" fmla="val 16667"/>
                </a:avLst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s-MX" sz="1400" dirty="0">
                    <a:solidFill>
                      <a:schemeClr val="bg1"/>
                    </a:solidFill>
                    <a:latin typeface="Cavolini" panose="03000502040302020204" pitchFamily="66" charset="0"/>
                    <a:cs typeface="Cavolini" panose="03000502040302020204" pitchFamily="66" charset="0"/>
                  </a:rPr>
                  <a:t>Se valoran todas las competencias asociadas a las áreas por igual</a:t>
                </a:r>
                <a:endParaRPr lang="es-PE" sz="1400" dirty="0">
                  <a:solidFill>
                    <a:schemeClr val="bg1"/>
                  </a:solidFill>
                  <a:latin typeface="Cavolini" panose="03000502040302020204" pitchFamily="66" charset="0"/>
                  <a:cs typeface="Cavolini" panose="03000502040302020204" pitchFamily="66" charset="0"/>
                </a:endParaRPr>
              </a:p>
            </p:txBody>
          </p:sp>
        </p:grp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5EBEBCE6-CC9A-B3A4-BFA0-12D967464704}"/>
                </a:ext>
              </a:extLst>
            </p:cNvPr>
            <p:cNvSpPr txBox="1"/>
            <p:nvPr/>
          </p:nvSpPr>
          <p:spPr>
            <a:xfrm>
              <a:off x="1815059" y="4047227"/>
              <a:ext cx="3288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>
                  <a:latin typeface="Cavolini" panose="03000502040302020204" pitchFamily="66" charset="0"/>
                  <a:cs typeface="Cavolini" panose="03000502040302020204" pitchFamily="66" charset="0"/>
                </a:rPr>
                <a:t>B</a:t>
              </a:r>
              <a:endParaRPr lang="es-PE" sz="1100" dirty="0">
                <a:latin typeface="Cavolini" panose="03000502040302020204" pitchFamily="66" charset="0"/>
                <a:cs typeface="Cavolini" panose="03000502040302020204" pitchFamily="66" charset="0"/>
              </a:endParaRP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CAB8097E-04BE-1961-3B75-9330592AC250}"/>
                </a:ext>
              </a:extLst>
            </p:cNvPr>
            <p:cNvSpPr txBox="1"/>
            <p:nvPr/>
          </p:nvSpPr>
          <p:spPr>
            <a:xfrm>
              <a:off x="2385118" y="3858418"/>
              <a:ext cx="4323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>
                  <a:latin typeface="Cavolini" panose="03000502040302020204" pitchFamily="66" charset="0"/>
                  <a:cs typeface="Cavolini" panose="03000502040302020204" pitchFamily="66" charset="0"/>
                </a:rPr>
                <a:t>A</a:t>
              </a:r>
              <a:endParaRPr lang="es-PE" sz="1100" dirty="0">
                <a:latin typeface="Cavolini" panose="03000502040302020204" pitchFamily="66" charset="0"/>
                <a:cs typeface="Cavolini" panose="03000502040302020204" pitchFamily="66" charset="0"/>
              </a:endParaRP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1BB59772-AC32-B895-EB76-55BF3BE4C629}"/>
                </a:ext>
              </a:extLst>
            </p:cNvPr>
            <p:cNvSpPr txBox="1"/>
            <p:nvPr/>
          </p:nvSpPr>
          <p:spPr>
            <a:xfrm>
              <a:off x="2382970" y="4010818"/>
              <a:ext cx="43239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>
                  <a:latin typeface="Cavolini" panose="03000502040302020204" pitchFamily="66" charset="0"/>
                  <a:cs typeface="Cavolini" panose="03000502040302020204" pitchFamily="66" charset="0"/>
                </a:rPr>
                <a:t>A</a:t>
              </a:r>
              <a:endParaRPr lang="es-PE" sz="1100" dirty="0">
                <a:latin typeface="Cavolini" panose="03000502040302020204" pitchFamily="66" charset="0"/>
                <a:cs typeface="Cavolini" panose="03000502040302020204" pitchFamily="66" charset="0"/>
              </a:endParaRPr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720286D7-DC5E-309D-6CB5-D8E373FE7DB0}"/>
                </a:ext>
              </a:extLst>
            </p:cNvPr>
            <p:cNvSpPr txBox="1"/>
            <p:nvPr/>
          </p:nvSpPr>
          <p:spPr>
            <a:xfrm>
              <a:off x="4277260" y="4032831"/>
              <a:ext cx="3288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>
                  <a:latin typeface="Cavolini" panose="03000502040302020204" pitchFamily="66" charset="0"/>
                  <a:cs typeface="Cavolini" panose="03000502040302020204" pitchFamily="66" charset="0"/>
                </a:rPr>
                <a:t>A</a:t>
              </a:r>
              <a:endParaRPr lang="es-PE" sz="1100" dirty="0">
                <a:latin typeface="Cavolini" panose="03000502040302020204" pitchFamily="66" charset="0"/>
                <a:cs typeface="Cavolini" panose="03000502040302020204" pitchFamily="66" charset="0"/>
              </a:endParaRPr>
            </a:p>
          </p:txBody>
        </p: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DAF063B9-464F-114C-B275-FEC484DA8D6D}"/>
                </a:ext>
              </a:extLst>
            </p:cNvPr>
            <p:cNvSpPr txBox="1"/>
            <p:nvPr/>
          </p:nvSpPr>
          <p:spPr>
            <a:xfrm>
              <a:off x="4873303" y="4172737"/>
              <a:ext cx="32885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100" dirty="0">
                  <a:latin typeface="Cavolini" panose="03000502040302020204" pitchFamily="66" charset="0"/>
                  <a:cs typeface="Cavolini" panose="03000502040302020204" pitchFamily="66" charset="0"/>
                </a:rPr>
                <a:t>A</a:t>
              </a:r>
              <a:endParaRPr lang="es-PE" sz="1100" dirty="0">
                <a:latin typeface="Cavolini" panose="03000502040302020204" pitchFamily="66" charset="0"/>
                <a:cs typeface="Cavolini" panose="03000502040302020204" pitchFamily="66" charset="0"/>
              </a:endParaRPr>
            </a:p>
          </p:txBody>
        </p:sp>
        <p:cxnSp>
          <p:nvCxnSpPr>
            <p:cNvPr id="27" name="Conector recto 26">
              <a:extLst>
                <a:ext uri="{FF2B5EF4-FFF2-40B4-BE49-F238E27FC236}">
                  <a16:creationId xmlns:a16="http://schemas.microsoft.com/office/drawing/2014/main" id="{F0028D86-D9FD-F6ED-B9F7-132281076F7E}"/>
                </a:ext>
              </a:extLst>
            </p:cNvPr>
            <p:cNvCxnSpPr>
              <a:cxnSpLocks/>
            </p:cNvCxnSpPr>
            <p:nvPr/>
          </p:nvCxnSpPr>
          <p:spPr>
            <a:xfrm>
              <a:off x="2363772" y="4067685"/>
              <a:ext cx="451588" cy="0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Google Shape;238;p19">
              <a:extLst>
                <a:ext uri="{FF2B5EF4-FFF2-40B4-BE49-F238E27FC236}">
                  <a16:creationId xmlns:a16="http://schemas.microsoft.com/office/drawing/2014/main" id="{EA202EF8-8B20-37CE-FB34-0F8EEFED9FAF}"/>
                </a:ext>
              </a:extLst>
            </p:cNvPr>
            <p:cNvSpPr/>
            <p:nvPr/>
          </p:nvSpPr>
          <p:spPr>
            <a:xfrm rot="5400000">
              <a:off x="4667898" y="3681697"/>
              <a:ext cx="2643236" cy="57703"/>
            </a:xfrm>
            <a:custGeom>
              <a:avLst/>
              <a:gdLst/>
              <a:ahLst/>
              <a:cxnLst/>
              <a:rect l="l" t="t" r="r" b="b"/>
              <a:pathLst>
                <a:path w="1358776" h="86468" extrusionOk="0">
                  <a:moveTo>
                    <a:pt x="0" y="0"/>
                  </a:moveTo>
                  <a:lnTo>
                    <a:pt x="1358776" y="0"/>
                  </a:lnTo>
                  <a:lnTo>
                    <a:pt x="1358776" y="86467"/>
                  </a:lnTo>
                  <a:lnTo>
                    <a:pt x="0" y="86467"/>
                  </a:lnTo>
                  <a:lnTo>
                    <a:pt x="0" y="0"/>
                  </a:lnTo>
                  <a:close/>
                </a:path>
              </a:pathLst>
            </a:custGeom>
            <a:blipFill rotWithShape="1">
              <a:blip r:embed="rId7">
                <a:alphaModFix/>
              </a:blip>
              <a:stretch>
                <a:fillRect/>
              </a:stretch>
            </a:blipFill>
            <a:ln>
              <a:noFill/>
            </a:ln>
          </p:spPr>
          <p:txBody>
            <a:bodyPr/>
            <a:lstStyle/>
            <a:p>
              <a:endParaRPr lang="es-PE"/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3CB4F954-2D3E-FC75-6D99-9CBCCC6FF92B}"/>
                </a:ext>
              </a:extLst>
            </p:cNvPr>
            <p:cNvSpPr txBox="1"/>
            <p:nvPr/>
          </p:nvSpPr>
          <p:spPr>
            <a:xfrm>
              <a:off x="5632517" y="4533165"/>
              <a:ext cx="188175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200" b="1" dirty="0">
                  <a:solidFill>
                    <a:srgbClr val="FC314E"/>
                  </a:solidFill>
                  <a:latin typeface="Dosis" pitchFamily="2" charset="0"/>
                </a:rPr>
                <a:t>Ej. secundaria</a:t>
              </a:r>
              <a:endParaRPr lang="es-PE" sz="1200" b="1" dirty="0">
                <a:solidFill>
                  <a:srgbClr val="FC314E"/>
                </a:solidFill>
                <a:latin typeface="Dosis" pitchFamily="2" charset="0"/>
              </a:endParaRPr>
            </a:p>
          </p:txBody>
        </p:sp>
      </p:grpSp>
      <p:sp>
        <p:nvSpPr>
          <p:cNvPr id="14" name="CuadroTexto 13">
            <a:extLst>
              <a:ext uri="{FF2B5EF4-FFF2-40B4-BE49-F238E27FC236}">
                <a16:creationId xmlns:a16="http://schemas.microsoft.com/office/drawing/2014/main" id="{86A57900-520F-AD40-CD46-B0F8D6F1A26B}"/>
              </a:ext>
            </a:extLst>
          </p:cNvPr>
          <p:cNvSpPr txBox="1"/>
          <p:nvPr/>
        </p:nvSpPr>
        <p:spPr>
          <a:xfrm>
            <a:off x="275303" y="3370278"/>
            <a:ext cx="1632689" cy="3281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b="1" dirty="0">
                <a:latin typeface="Dosis" pitchFamily="2" charset="0"/>
              </a:rPr>
              <a:t>La mitad o más</a:t>
            </a:r>
            <a:endParaRPr lang="es-PE" sz="1200" b="1" dirty="0">
              <a:latin typeface="Dosis" pitchFamily="2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1004EE5-FB2C-08CA-CFC9-F4A246EA8396}"/>
              </a:ext>
            </a:extLst>
          </p:cNvPr>
          <p:cNvSpPr txBox="1"/>
          <p:nvPr/>
        </p:nvSpPr>
        <p:spPr>
          <a:xfrm>
            <a:off x="730182" y="4951759"/>
            <a:ext cx="5897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" dirty="0">
                <a:solidFill>
                  <a:srgbClr val="2417CB"/>
                </a:solidFill>
                <a:latin typeface="Dosis" pitchFamily="2" charset="0"/>
              </a:rPr>
              <a:t>Construye su identidad</a:t>
            </a:r>
            <a:endParaRPr lang="es-PE" sz="400" dirty="0">
              <a:solidFill>
                <a:srgbClr val="2417CB"/>
              </a:solidFill>
              <a:latin typeface="Dosis" pitchFamily="2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3C6C201-0895-A56F-9A16-A10FEE63C336}"/>
              </a:ext>
            </a:extLst>
          </p:cNvPr>
          <p:cNvSpPr txBox="1"/>
          <p:nvPr/>
        </p:nvSpPr>
        <p:spPr>
          <a:xfrm>
            <a:off x="603116" y="5145520"/>
            <a:ext cx="7126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" dirty="0">
                <a:solidFill>
                  <a:srgbClr val="2417CB"/>
                </a:solidFill>
                <a:latin typeface="Dosis" pitchFamily="2" charset="0"/>
              </a:rPr>
              <a:t>Convive y participa democráticamente</a:t>
            </a:r>
            <a:endParaRPr lang="es-PE" sz="400" dirty="0">
              <a:solidFill>
                <a:srgbClr val="2417CB"/>
              </a:solidFill>
              <a:latin typeface="Dosis" pitchFamily="2" charset="0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0F0CACCB-8883-0A07-A9FD-E34D94DA1F59}"/>
              </a:ext>
            </a:extLst>
          </p:cNvPr>
          <p:cNvSpPr txBox="1"/>
          <p:nvPr/>
        </p:nvSpPr>
        <p:spPr>
          <a:xfrm>
            <a:off x="480441" y="5332759"/>
            <a:ext cx="86412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" dirty="0">
                <a:solidFill>
                  <a:srgbClr val="2417CB"/>
                </a:solidFill>
                <a:latin typeface="Dosis" pitchFamily="2" charset="0"/>
              </a:rPr>
              <a:t>Construye interpretaciones históricas</a:t>
            </a:r>
            <a:endParaRPr lang="es-PE" sz="400" dirty="0">
              <a:solidFill>
                <a:srgbClr val="2417CB"/>
              </a:solidFill>
              <a:latin typeface="Dosis" pitchFamily="2" charset="0"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265E90CD-0FEB-1911-5767-EF872C2791F1}"/>
              </a:ext>
            </a:extLst>
          </p:cNvPr>
          <p:cNvSpPr txBox="1"/>
          <p:nvPr/>
        </p:nvSpPr>
        <p:spPr>
          <a:xfrm>
            <a:off x="436227" y="5760640"/>
            <a:ext cx="9112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" dirty="0">
                <a:solidFill>
                  <a:srgbClr val="2417CB"/>
                </a:solidFill>
                <a:latin typeface="Dosis" pitchFamily="2" charset="0"/>
              </a:rPr>
              <a:t>Gestiona responsablemente los recursos económicos</a:t>
            </a:r>
            <a:endParaRPr lang="es-PE" sz="400" dirty="0">
              <a:solidFill>
                <a:srgbClr val="2417CB"/>
              </a:solidFill>
              <a:latin typeface="Dosis" pitchFamily="2" charset="0"/>
            </a:endParaRP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7903D200-7794-C570-A746-6874E4C196DF}"/>
              </a:ext>
            </a:extLst>
          </p:cNvPr>
          <p:cNvSpPr txBox="1"/>
          <p:nvPr/>
        </p:nvSpPr>
        <p:spPr>
          <a:xfrm>
            <a:off x="442421" y="5551995"/>
            <a:ext cx="89883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400" dirty="0">
                <a:solidFill>
                  <a:srgbClr val="2417CB"/>
                </a:solidFill>
                <a:latin typeface="Dosis" pitchFamily="2" charset="0"/>
              </a:rPr>
              <a:t>Gestiona responsablemente el ambiente y el espacio</a:t>
            </a:r>
            <a:endParaRPr lang="es-PE" sz="400" dirty="0">
              <a:solidFill>
                <a:srgbClr val="2417CB"/>
              </a:solidFill>
              <a:latin typeface="Dosis" pitchFamily="2" charset="0"/>
            </a:endParaRPr>
          </a:p>
        </p:txBody>
      </p:sp>
      <p:sp>
        <p:nvSpPr>
          <p:cNvPr id="20" name="Flecha: pentágono 19">
            <a:extLst>
              <a:ext uri="{FF2B5EF4-FFF2-40B4-BE49-F238E27FC236}">
                <a16:creationId xmlns:a16="http://schemas.microsoft.com/office/drawing/2014/main" id="{217B112A-D3DE-4845-CE0C-DE489C5E278A}"/>
              </a:ext>
            </a:extLst>
          </p:cNvPr>
          <p:cNvSpPr/>
          <p:nvPr/>
        </p:nvSpPr>
        <p:spPr>
          <a:xfrm rot="16200000">
            <a:off x="-160015" y="4356797"/>
            <a:ext cx="2323092" cy="1000649"/>
          </a:xfrm>
          <a:custGeom>
            <a:avLst/>
            <a:gdLst>
              <a:gd name="connsiteX0" fmla="*/ 0 w 2323092"/>
              <a:gd name="connsiteY0" fmla="*/ 0 h 1000649"/>
              <a:gd name="connsiteX1" fmla="*/ 644045 w 2323092"/>
              <a:gd name="connsiteY1" fmla="*/ 0 h 1000649"/>
              <a:gd name="connsiteX2" fmla="*/ 1196951 w 2323092"/>
              <a:gd name="connsiteY2" fmla="*/ 0 h 1000649"/>
              <a:gd name="connsiteX3" fmla="*/ 1822768 w 2323092"/>
              <a:gd name="connsiteY3" fmla="*/ 0 h 1000649"/>
              <a:gd name="connsiteX4" fmla="*/ 2072930 w 2323092"/>
              <a:gd name="connsiteY4" fmla="*/ 250163 h 1000649"/>
              <a:gd name="connsiteX5" fmla="*/ 2323092 w 2323092"/>
              <a:gd name="connsiteY5" fmla="*/ 500325 h 1000649"/>
              <a:gd name="connsiteX6" fmla="*/ 2087940 w 2323092"/>
              <a:gd name="connsiteY6" fmla="*/ 735477 h 1000649"/>
              <a:gd name="connsiteX7" fmla="*/ 1822768 w 2323092"/>
              <a:gd name="connsiteY7" fmla="*/ 1000649 h 1000649"/>
              <a:gd name="connsiteX8" fmla="*/ 1215179 w 2323092"/>
              <a:gd name="connsiteY8" fmla="*/ 1000649 h 1000649"/>
              <a:gd name="connsiteX9" fmla="*/ 662272 w 2323092"/>
              <a:gd name="connsiteY9" fmla="*/ 1000649 h 1000649"/>
              <a:gd name="connsiteX10" fmla="*/ 0 w 2323092"/>
              <a:gd name="connsiteY10" fmla="*/ 1000649 h 1000649"/>
              <a:gd name="connsiteX11" fmla="*/ 0 w 2323092"/>
              <a:gd name="connsiteY11" fmla="*/ 530344 h 1000649"/>
              <a:gd name="connsiteX12" fmla="*/ 0 w 2323092"/>
              <a:gd name="connsiteY12" fmla="*/ 0 h 1000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323092" h="1000649" extrusionOk="0">
                <a:moveTo>
                  <a:pt x="0" y="0"/>
                </a:moveTo>
                <a:cubicBezTo>
                  <a:pt x="210066" y="-3196"/>
                  <a:pt x="357803" y="-22390"/>
                  <a:pt x="644045" y="0"/>
                </a:cubicBezTo>
                <a:cubicBezTo>
                  <a:pt x="930288" y="22390"/>
                  <a:pt x="927880" y="510"/>
                  <a:pt x="1196951" y="0"/>
                </a:cubicBezTo>
                <a:cubicBezTo>
                  <a:pt x="1466022" y="-510"/>
                  <a:pt x="1520931" y="4833"/>
                  <a:pt x="1822768" y="0"/>
                </a:cubicBezTo>
                <a:cubicBezTo>
                  <a:pt x="1883104" y="76025"/>
                  <a:pt x="1992144" y="173653"/>
                  <a:pt x="2072930" y="250163"/>
                </a:cubicBezTo>
                <a:cubicBezTo>
                  <a:pt x="2153716" y="326672"/>
                  <a:pt x="2196727" y="378178"/>
                  <a:pt x="2323092" y="500325"/>
                </a:cubicBezTo>
                <a:cubicBezTo>
                  <a:pt x="2209167" y="616985"/>
                  <a:pt x="2177887" y="659993"/>
                  <a:pt x="2087940" y="735477"/>
                </a:cubicBezTo>
                <a:cubicBezTo>
                  <a:pt x="1997993" y="810961"/>
                  <a:pt x="1923377" y="915646"/>
                  <a:pt x="1822768" y="1000649"/>
                </a:cubicBezTo>
                <a:cubicBezTo>
                  <a:pt x="1589039" y="972144"/>
                  <a:pt x="1461113" y="1012592"/>
                  <a:pt x="1215179" y="1000649"/>
                </a:cubicBezTo>
                <a:cubicBezTo>
                  <a:pt x="969245" y="988706"/>
                  <a:pt x="795626" y="986944"/>
                  <a:pt x="662272" y="1000649"/>
                </a:cubicBezTo>
                <a:cubicBezTo>
                  <a:pt x="528918" y="1014354"/>
                  <a:pt x="156706" y="970180"/>
                  <a:pt x="0" y="1000649"/>
                </a:cubicBezTo>
                <a:cubicBezTo>
                  <a:pt x="1002" y="823482"/>
                  <a:pt x="-8226" y="658182"/>
                  <a:pt x="0" y="530344"/>
                </a:cubicBezTo>
                <a:cubicBezTo>
                  <a:pt x="8226" y="402507"/>
                  <a:pt x="8841" y="187337"/>
                  <a:pt x="0" y="0"/>
                </a:cubicBezTo>
                <a:close/>
              </a:path>
            </a:pathLst>
          </a:custGeom>
          <a:noFill/>
          <a:ln w="19050" cap="flat" cmpd="sng" algn="ctr">
            <a:solidFill>
              <a:srgbClr val="22A818"/>
            </a:solidFill>
            <a:prstDash val="lgDash"/>
            <a:round/>
            <a:headEnd type="none" w="med" len="med"/>
            <a:tailEnd type="none" w="med" len="med"/>
            <a:extLst>
              <a:ext uri="{C807C97D-BFC1-408E-A445-0C87EB9F89A2}">
                <ask:lineSketchStyleProps xmlns:ask="http://schemas.microsoft.com/office/drawing/2018/sketchyshapes" sd="876940149">
                  <a:prstGeom prst="homePlate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s-PE" dirty="0"/>
          </a:p>
        </p:txBody>
      </p:sp>
    </p:spTree>
    <p:extLst>
      <p:ext uri="{BB962C8B-B14F-4D97-AF65-F5344CB8AC3E}">
        <p14:creationId xmlns:p14="http://schemas.microsoft.com/office/powerpoint/2010/main" val="2269761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A41352C-5FC7-740C-7606-CCF534213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2D66A99-BFD7-E22E-475F-62B40703D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879" y="1088492"/>
            <a:ext cx="9357106" cy="959168"/>
          </a:xfrm>
        </p:spPr>
        <p:txBody>
          <a:bodyPr>
            <a:normAutofit fontScale="90000"/>
          </a:bodyPr>
          <a:lstStyle/>
          <a:p>
            <a:r>
              <a:rPr lang="es-PE" sz="4000" b="1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Condiciones para promoción, recuperación y permanencia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738AAE-B176-6CFC-DF2A-DD50DCFCDB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7602" y="2469832"/>
            <a:ext cx="10136796" cy="3538978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El sistema educativo está organizado por ciclos.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Promoción automática: Inicial, 1.° primaria y todos los grados de EBE.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Desde 2.° primaria: evaluación diferenciada según grado y ciclo.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002060"/>
                </a:solidFill>
                <a:latin typeface="Poppins" pitchFamily="2" charset="77"/>
                <a:cs typeface="Poppins" pitchFamily="2" charset="77"/>
              </a:rPr>
              <a:t>Las condiciones varían si el grado es intermedio o final.</a:t>
            </a:r>
          </a:p>
          <a:p>
            <a:pPr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Clr>
                <a:srgbClr val="E30412"/>
              </a:buClr>
            </a:pPr>
            <a:r>
              <a:rPr lang="es-ES" sz="2400" dirty="0">
                <a:solidFill>
                  <a:srgbClr val="C00000"/>
                </a:solidFill>
                <a:latin typeface="Poppins" pitchFamily="2" charset="77"/>
                <a:cs typeface="Poppins" pitchFamily="2" charset="77"/>
              </a:rPr>
              <a:t>Ver cuadros oficiales por nivel y modalidad (Primaria, Secundaria, EBA).</a:t>
            </a:r>
            <a:endParaRPr lang="es-PE" sz="2400" dirty="0">
              <a:solidFill>
                <a:srgbClr val="C00000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4" name="Redondear rectángulo de esquina del mismo lado 3">
            <a:extLst>
              <a:ext uri="{FF2B5EF4-FFF2-40B4-BE49-F238E27FC236}">
                <a16:creationId xmlns:a16="http://schemas.microsoft.com/office/drawing/2014/main" id="{B2A1D7F9-CABD-A9CA-F17E-9252F699CFBA}"/>
              </a:ext>
            </a:extLst>
          </p:cNvPr>
          <p:cNvSpPr/>
          <p:nvPr/>
        </p:nvSpPr>
        <p:spPr>
          <a:xfrm rot="10800000">
            <a:off x="0" y="0"/>
            <a:ext cx="12192000" cy="829994"/>
          </a:xfrm>
          <a:prstGeom prst="round2Same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E"/>
          </a:p>
        </p:txBody>
      </p:sp>
      <p:cxnSp>
        <p:nvCxnSpPr>
          <p:cNvPr id="8" name="Google Shape;58;p13">
            <a:extLst>
              <a:ext uri="{FF2B5EF4-FFF2-40B4-BE49-F238E27FC236}">
                <a16:creationId xmlns:a16="http://schemas.microsoft.com/office/drawing/2014/main" id="{9D3DFC18-6E44-C9E3-5838-44C3B35FB066}"/>
              </a:ext>
            </a:extLst>
          </p:cNvPr>
          <p:cNvCxnSpPr>
            <a:cxnSpLocks/>
          </p:cNvCxnSpPr>
          <p:nvPr/>
        </p:nvCxnSpPr>
        <p:spPr>
          <a:xfrm>
            <a:off x="1117791" y="2163283"/>
            <a:ext cx="3763701" cy="0"/>
          </a:xfrm>
          <a:prstGeom prst="straightConnector1">
            <a:avLst/>
          </a:prstGeom>
          <a:noFill/>
          <a:ln w="19050" cap="flat" cmpd="sng">
            <a:solidFill>
              <a:srgbClr val="E30412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5" name="Imagen 4">
            <a:extLst>
              <a:ext uri="{FF2B5EF4-FFF2-40B4-BE49-F238E27FC236}">
                <a16:creationId xmlns:a16="http://schemas.microsoft.com/office/drawing/2014/main" id="{1F632AEC-DED7-0FA8-DBDF-6F6D67E8B9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4940" y="215991"/>
            <a:ext cx="1981546" cy="429859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3F0B2848-99DF-40C7-C865-E935931B76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315569" y="263304"/>
            <a:ext cx="3264044" cy="382546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9D0B7F47-FC06-4DDB-8014-9E6E8B64E419}"/>
              </a:ext>
            </a:extLst>
          </p:cNvPr>
          <p:cNvSpPr txBox="1"/>
          <p:nvPr/>
        </p:nvSpPr>
        <p:spPr>
          <a:xfrm>
            <a:off x="5657432" y="5728766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s-PE" sz="3200" i="1" dirty="0"/>
              <a:t>Informa con evidencia</a:t>
            </a:r>
          </a:p>
        </p:txBody>
      </p:sp>
    </p:spTree>
    <p:extLst>
      <p:ext uri="{BB962C8B-B14F-4D97-AF65-F5344CB8AC3E}">
        <p14:creationId xmlns:p14="http://schemas.microsoft.com/office/powerpoint/2010/main" val="70830089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1116</Words>
  <Application>Microsoft Office PowerPoint</Application>
  <PresentationFormat>Panorámica</PresentationFormat>
  <Paragraphs>214</Paragraphs>
  <Slides>21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35" baseType="lpstr">
      <vt:lpstr>Arial</vt:lpstr>
      <vt:lpstr>Calibri</vt:lpstr>
      <vt:lpstr>Calibri Light</vt:lpstr>
      <vt:lpstr>Candara</vt:lpstr>
      <vt:lpstr>Cavolini</vt:lpstr>
      <vt:lpstr>Dosis</vt:lpstr>
      <vt:lpstr>Dreaming Outloud Script Pro</vt:lpstr>
      <vt:lpstr>Fira Sans</vt:lpstr>
      <vt:lpstr>Fira Sans Extra Condensed Medium</vt:lpstr>
      <vt:lpstr>Fira Sans Medium</vt:lpstr>
      <vt:lpstr>Poppins</vt:lpstr>
      <vt:lpstr>Poppins Light</vt:lpstr>
      <vt:lpstr>Roboto</vt:lpstr>
      <vt:lpstr>Tema de Office 2013 - 2022</vt:lpstr>
      <vt:lpstr>Evaluación de competencias al cierre del año escolar 2025</vt:lpstr>
      <vt:lpstr>Objetivos</vt:lpstr>
      <vt:lpstr>Marco normativo</vt:lpstr>
      <vt:lpstr>Creencias docentes sobre evaluación formativa y mejora de la gestión escolar (ENLA 2024)</vt:lpstr>
      <vt:lpstr>Evaluación de competencias al cierre del año escolar</vt:lpstr>
      <vt:lpstr>Situación final</vt:lpstr>
      <vt:lpstr>Presentación de PowerPoint</vt:lpstr>
      <vt:lpstr>Presentación de PowerPoint</vt:lpstr>
      <vt:lpstr>Condiciones para promoción, recuperación y permanencia</vt:lpstr>
      <vt:lpstr>Cuadro que establece los requerimientos del estudiante para la promoción, recuperación y la permanencia en el grado  Primaria EBR (incluye EIB) – RVM N.° 00094-2020-MINEDU</vt:lpstr>
      <vt:lpstr>Presentación de PowerPoint</vt:lpstr>
      <vt:lpstr>Presentación de PowerPoint</vt:lpstr>
      <vt:lpstr>Presentación de PowerPoint</vt:lpstr>
      <vt:lpstr>Uso de evidencias y conclusiones descriptivas</vt:lpstr>
      <vt:lpstr>Promovido de grado</vt:lpstr>
      <vt:lpstr>Registro en el SIAGIE</vt:lpstr>
      <vt:lpstr>Certificación y actas</vt:lpstr>
      <vt:lpstr>Clausura y rendición de cuentas</vt:lpstr>
      <vt:lpstr>Recomendaciones</vt:lpstr>
      <vt:lpstr>Reflexión final</vt:lpstr>
      <vt:lpstr>GRACIAS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TÍTULO PORTADA</dc:title>
  <dc:creator>Roberto Flores Consiglieri</dc:creator>
  <cp:lastModifiedBy>EVELYN MABEL HUARCAYA ESPINO</cp:lastModifiedBy>
  <cp:revision>23</cp:revision>
  <dcterms:created xsi:type="dcterms:W3CDTF">2023-03-07T15:24:27Z</dcterms:created>
  <dcterms:modified xsi:type="dcterms:W3CDTF">2025-11-11T15:59:17Z</dcterms:modified>
</cp:coreProperties>
</file>